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Default Extension="jpeg" ContentType="image/jpeg"/>
  <Default Extension="glb" ContentType="model/gltf.binary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9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slides/slide10.xml" ContentType="application/vnd.openxmlformats-officedocument.presentationml.slide+xml"/>
  <Override PartName="/ppt/diagrams/layout3.xml" ContentType="application/vnd.openxmlformats-officedocument.drawingml.diagramLayout+xml"/>
  <Override PartName="/ppt/diagrams/data3.xml" ContentType="application/vnd.openxmlformats-officedocument.drawingml.diagramData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slides/slide11.xml" ContentType="application/vnd.openxmlformats-officedocument.presentationml.slide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type="screen16x9" cy="6858000" cx="12192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0FF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5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tableStyles" Target="tableStyles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/Relationships>
</file>

<file path=ppt/charts/_rels/chart1.xml.rels><?xml version="1.0" encoding="UTF-8" standalone="yes"?>
<Relationships xmlns="http://schemas.openxmlformats.org/package/2006/relationships"><Relationship Id="rId1" Type="http://schemas.openxmlformats.org/officeDocument/2006/relationships/package" Target="../embeddings/Microsoft_Office_Excel_2007_Workbook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Sheet1!$A$2:$A$5</c:f>
              <c:strCache>
                <c:ptCount val="1"/>
                <c:pt idx="0">
                  <c:v>Video Analytics Market (In USD Billion)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5.32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Sheet1!$A$2:$A$5</c:f>
              <c:strCache>
                <c:ptCount val="1"/>
                <c:pt idx="0">
                  <c:v>Video Analytics Market (In USD Billion)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6.35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2029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strRef>
              <c:f>Sheet1!$A$2:$A$5</c:f>
              <c:strCache>
                <c:ptCount val="1"/>
                <c:pt idx="0">
                  <c:v>Video Analytics Market (In USD Billion)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28.37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06528015"/>
        <c:axId val="761692783"/>
      </c:lineChart>
      <c:catAx>
        <c:axId val="200652801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1692783"/>
        <c:crosses val="autoZero"/>
        <c:auto val="1"/>
        <c:lblAlgn val="ctr"/>
        <c:lblOffset val="100"/>
        <c:noMultiLvlLbl val="0"/>
      </c:catAx>
      <c:valAx>
        <c:axId val="76169278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52801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50000"/>
                <a:lumOff val="50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  <a:alpha val="25000"/>
              </a:schemeClr>
            </a:gs>
            <a:gs pos="100000">
              <a:schemeClr val="dk1">
                <a:lumMod val="75000"/>
                <a:lumOff val="2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diagrams/_rels/drawing2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jpeg"/><Relationship Id="rId4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E7BEAA-04A8-48E7-A51B-EFBE9FCC32FA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2C81BA5-2640-4833-8A6E-E03217EE629C}">
      <dgm:prSet phldrT="[Text]"/>
      <dgm:spPr/>
      <dgm:t>
        <a:bodyPr/>
        <a:lstStyle/>
        <a:p>
          <a:r>
            <a:rPr lang="en-US" dirty="0"/>
            <a:t>2021(India)</a:t>
          </a:r>
          <a:endParaRPr lang="en-IN" dirty="0"/>
        </a:p>
      </dgm:t>
    </dgm:pt>
    <dgm:pt modelId="{4068FB85-C05F-400D-9579-D7493C9EAE11}" type="parTrans" cxnId="{D153C252-E96A-45CA-A82F-5D8F57A230D4}">
      <dgm:prSet/>
      <dgm:spPr/>
      <dgm:t>
        <a:bodyPr/>
        <a:lstStyle/>
        <a:p>
          <a:endParaRPr lang="en-IN"/>
        </a:p>
      </dgm:t>
    </dgm:pt>
    <dgm:pt modelId="{BCFD03B6-34F5-4F13-B043-EB161B7D2886}" type="sibTrans" cxnId="{D153C252-E96A-45CA-A82F-5D8F57A230D4}">
      <dgm:prSet/>
      <dgm:spPr/>
      <dgm:t>
        <a:bodyPr/>
        <a:lstStyle/>
        <a:p>
          <a:endParaRPr lang="en-IN"/>
        </a:p>
      </dgm:t>
    </dgm:pt>
    <dgm:pt modelId="{48EB6AB3-631B-46A5-BE38-B8E6477E665A}">
      <dgm:prSet phldrT="[Text]"/>
      <dgm:spPr/>
      <dgm:t>
        <a:bodyPr/>
        <a:lstStyle/>
        <a:p>
          <a:r>
            <a:rPr lang="en-US" dirty="0"/>
            <a:t>586K Theft cases</a:t>
          </a:r>
          <a:endParaRPr lang="en-IN" dirty="0"/>
        </a:p>
      </dgm:t>
    </dgm:pt>
    <dgm:pt modelId="{74159292-3B7B-4BDD-A5B0-8946A5F98BED}" type="parTrans" cxnId="{BB5C8D69-2113-4494-921D-63B45F242573}">
      <dgm:prSet/>
      <dgm:spPr/>
      <dgm:t>
        <a:bodyPr/>
        <a:lstStyle/>
        <a:p>
          <a:endParaRPr lang="en-IN"/>
        </a:p>
      </dgm:t>
    </dgm:pt>
    <dgm:pt modelId="{09419E30-E3B0-4068-917F-07035590F20A}" type="sibTrans" cxnId="{BB5C8D69-2113-4494-921D-63B45F242573}">
      <dgm:prSet/>
      <dgm:spPr/>
      <dgm:t>
        <a:bodyPr/>
        <a:lstStyle/>
        <a:p>
          <a:endParaRPr lang="en-IN"/>
        </a:p>
      </dgm:t>
    </dgm:pt>
    <dgm:pt modelId="{C2E1134A-07BC-404B-A973-32564EC4862D}">
      <dgm:prSet phldrT="[Text]"/>
      <dgm:spPr/>
      <dgm:t>
        <a:bodyPr/>
        <a:lstStyle/>
        <a:p>
          <a:r>
            <a:rPr lang="en-US" dirty="0"/>
            <a:t>6500 workers died in factory accidents</a:t>
          </a:r>
          <a:endParaRPr lang="en-IN" dirty="0"/>
        </a:p>
      </dgm:t>
    </dgm:pt>
    <dgm:pt modelId="{EC3A47AD-1F13-4B99-99A3-67557EE725A8}" type="parTrans" cxnId="{2245E96C-B1E4-4548-B2AA-F987E75BC089}">
      <dgm:prSet/>
      <dgm:spPr/>
      <dgm:t>
        <a:bodyPr/>
        <a:lstStyle/>
        <a:p>
          <a:endParaRPr lang="en-IN"/>
        </a:p>
      </dgm:t>
    </dgm:pt>
    <dgm:pt modelId="{16E3CB5B-3E28-49C6-8754-91877CA4A36F}" type="sibTrans" cxnId="{2245E96C-B1E4-4548-B2AA-F987E75BC089}">
      <dgm:prSet/>
      <dgm:spPr/>
      <dgm:t>
        <a:bodyPr/>
        <a:lstStyle/>
        <a:p>
          <a:endParaRPr lang="en-IN"/>
        </a:p>
      </dgm:t>
    </dgm:pt>
    <dgm:pt modelId="{F39634EF-196A-4B6A-812A-9636DCF39855}">
      <dgm:prSet phldrT="[Text]"/>
      <dgm:spPr/>
      <dgm:t>
        <a:bodyPr/>
        <a:lstStyle/>
        <a:p>
          <a:r>
            <a:rPr lang="en-US" dirty="0"/>
            <a:t>1.55 Lakh people died in road accidents</a:t>
          </a:r>
          <a:endParaRPr lang="en-IN" dirty="0"/>
        </a:p>
      </dgm:t>
    </dgm:pt>
    <dgm:pt modelId="{30075EF1-ABFA-4CB5-B2BE-E8168709D5B0}" type="parTrans" cxnId="{B5BCAC87-2D87-4E94-B6A5-B63BA472545C}">
      <dgm:prSet/>
      <dgm:spPr/>
      <dgm:t>
        <a:bodyPr/>
        <a:lstStyle/>
        <a:p>
          <a:endParaRPr lang="en-IN"/>
        </a:p>
      </dgm:t>
    </dgm:pt>
    <dgm:pt modelId="{71412EE4-4F7E-4DB0-AA6A-E4C458880210}" type="sibTrans" cxnId="{B5BCAC87-2D87-4E94-B6A5-B63BA472545C}">
      <dgm:prSet/>
      <dgm:spPr/>
      <dgm:t>
        <a:bodyPr/>
        <a:lstStyle/>
        <a:p>
          <a:endParaRPr lang="en-IN"/>
        </a:p>
      </dgm:t>
    </dgm:pt>
    <dgm:pt modelId="{91E78489-480C-4007-A9BE-3697EB0BD351}">
      <dgm:prSet phldrT="[Text]"/>
      <dgm:spPr/>
      <dgm:t>
        <a:bodyPr/>
        <a:lstStyle/>
        <a:p>
          <a:r>
            <a:rPr lang="en-US" dirty="0"/>
            <a:t>5150 Smart City Projects</a:t>
          </a:r>
          <a:endParaRPr lang="en-IN" dirty="0"/>
        </a:p>
      </dgm:t>
    </dgm:pt>
    <dgm:pt modelId="{6BE38CF7-1E2A-4483-AD35-55ED44BD0FD6}" type="parTrans" cxnId="{47F8522E-E84F-4BE6-AC93-A68F2E527A5C}">
      <dgm:prSet/>
      <dgm:spPr/>
      <dgm:t>
        <a:bodyPr/>
        <a:lstStyle/>
        <a:p>
          <a:endParaRPr lang="en-IN"/>
        </a:p>
      </dgm:t>
    </dgm:pt>
    <dgm:pt modelId="{CBD76783-6569-42B8-9405-D6D4550EBE44}" type="sibTrans" cxnId="{47F8522E-E84F-4BE6-AC93-A68F2E527A5C}">
      <dgm:prSet/>
      <dgm:spPr/>
      <dgm:t>
        <a:bodyPr/>
        <a:lstStyle/>
        <a:p>
          <a:endParaRPr lang="en-IN"/>
        </a:p>
      </dgm:t>
    </dgm:pt>
    <dgm:pt modelId="{24EF3A74-8ECD-4F32-B617-551901FACBF6}" type="pres">
      <dgm:prSet presAssocID="{64E7BEAA-04A8-48E7-A51B-EFBE9FCC32FA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68FC44B-19CB-4794-B593-C32447E4AF13}" type="pres">
      <dgm:prSet presAssocID="{64E7BEAA-04A8-48E7-A51B-EFBE9FCC32FA}" presName="matrix" presStyleCnt="0"/>
      <dgm:spPr/>
    </dgm:pt>
    <dgm:pt modelId="{05082252-7F79-4F61-998A-E1A677D5E009}" type="pres">
      <dgm:prSet presAssocID="{64E7BEAA-04A8-48E7-A51B-EFBE9FCC32FA}" presName="tile1" presStyleLbl="node1" presStyleIdx="0" presStyleCnt="4" custLinFactNeighborX="0" custLinFactNeighborY="-474"/>
      <dgm:spPr/>
    </dgm:pt>
    <dgm:pt modelId="{E901713D-C68C-475D-8615-7CFAC80F53AC}" type="pres">
      <dgm:prSet presAssocID="{64E7BEAA-04A8-48E7-A51B-EFBE9FCC32FA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2C299D4-4B52-4960-88D3-715435BBEF84}" type="pres">
      <dgm:prSet presAssocID="{64E7BEAA-04A8-48E7-A51B-EFBE9FCC32FA}" presName="tile2" presStyleLbl="node1" presStyleIdx="1" presStyleCnt="4" custLinFactNeighborX="-1159"/>
      <dgm:spPr/>
    </dgm:pt>
    <dgm:pt modelId="{50F9CA85-13FD-4AFF-8555-94BAF2BF5F8B}" type="pres">
      <dgm:prSet presAssocID="{64E7BEAA-04A8-48E7-A51B-EFBE9FCC32FA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40E2000-30A4-41D9-A510-A830BC559B73}" type="pres">
      <dgm:prSet presAssocID="{64E7BEAA-04A8-48E7-A51B-EFBE9FCC32FA}" presName="tile3" presStyleLbl="node1" presStyleIdx="2" presStyleCnt="4"/>
      <dgm:spPr/>
    </dgm:pt>
    <dgm:pt modelId="{3E7D489D-E84A-4302-8649-30D93C662F32}" type="pres">
      <dgm:prSet presAssocID="{64E7BEAA-04A8-48E7-A51B-EFBE9FCC32FA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52D8072-4DEE-462B-A987-1CFADE55AB18}" type="pres">
      <dgm:prSet presAssocID="{64E7BEAA-04A8-48E7-A51B-EFBE9FCC32FA}" presName="tile4" presStyleLbl="node1" presStyleIdx="3" presStyleCnt="4"/>
      <dgm:spPr/>
    </dgm:pt>
    <dgm:pt modelId="{2C3585C9-170F-4616-8CFF-012AA248588B}" type="pres">
      <dgm:prSet presAssocID="{64E7BEAA-04A8-48E7-A51B-EFBE9FCC32FA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1B88F4E-1C20-4CD1-872C-5F4C7A7FF9DE}" type="pres">
      <dgm:prSet presAssocID="{64E7BEAA-04A8-48E7-A51B-EFBE9FCC32FA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C6C84511-764A-45EE-85BF-2F2C4D7E902B}" type="presOf" srcId="{91E78489-480C-4007-A9BE-3697EB0BD351}" destId="{2C3585C9-170F-4616-8CFF-012AA248588B}" srcOrd="1" destOrd="0" presId="urn:microsoft.com/office/officeart/2005/8/layout/matrix1"/>
    <dgm:cxn modelId="{47F8522E-E84F-4BE6-AC93-A68F2E527A5C}" srcId="{22C81BA5-2640-4833-8A6E-E03217EE629C}" destId="{91E78489-480C-4007-A9BE-3697EB0BD351}" srcOrd="3" destOrd="0" parTransId="{6BE38CF7-1E2A-4483-AD35-55ED44BD0FD6}" sibTransId="{CBD76783-6569-42B8-9405-D6D4550EBE44}"/>
    <dgm:cxn modelId="{DCA5B82E-2C90-4C31-B1DF-93E5B2A15263}" type="presOf" srcId="{F39634EF-196A-4B6A-812A-9636DCF39855}" destId="{440E2000-30A4-41D9-A510-A830BC559B73}" srcOrd="0" destOrd="0" presId="urn:microsoft.com/office/officeart/2005/8/layout/matrix1"/>
    <dgm:cxn modelId="{0CF57F63-FB96-4E5A-ADD8-E817EFAABCBE}" type="presOf" srcId="{C2E1134A-07BC-404B-A973-32564EC4862D}" destId="{52C299D4-4B52-4960-88D3-715435BBEF84}" srcOrd="0" destOrd="0" presId="urn:microsoft.com/office/officeart/2005/8/layout/matrix1"/>
    <dgm:cxn modelId="{59F2F466-4144-498B-8661-D1EA984D9DAF}" type="presOf" srcId="{48EB6AB3-631B-46A5-BE38-B8E6477E665A}" destId="{05082252-7F79-4F61-998A-E1A677D5E009}" srcOrd="0" destOrd="0" presId="urn:microsoft.com/office/officeart/2005/8/layout/matrix1"/>
    <dgm:cxn modelId="{BB5C8D69-2113-4494-921D-63B45F242573}" srcId="{22C81BA5-2640-4833-8A6E-E03217EE629C}" destId="{48EB6AB3-631B-46A5-BE38-B8E6477E665A}" srcOrd="0" destOrd="0" parTransId="{74159292-3B7B-4BDD-A5B0-8946A5F98BED}" sibTransId="{09419E30-E3B0-4068-917F-07035590F20A}"/>
    <dgm:cxn modelId="{2245E96C-B1E4-4548-B2AA-F987E75BC089}" srcId="{22C81BA5-2640-4833-8A6E-E03217EE629C}" destId="{C2E1134A-07BC-404B-A973-32564EC4862D}" srcOrd="1" destOrd="0" parTransId="{EC3A47AD-1F13-4B99-99A3-67557EE725A8}" sibTransId="{16E3CB5B-3E28-49C6-8754-91877CA4A36F}"/>
    <dgm:cxn modelId="{D153C252-E96A-45CA-A82F-5D8F57A230D4}" srcId="{64E7BEAA-04A8-48E7-A51B-EFBE9FCC32FA}" destId="{22C81BA5-2640-4833-8A6E-E03217EE629C}" srcOrd="0" destOrd="0" parTransId="{4068FB85-C05F-400D-9579-D7493C9EAE11}" sibTransId="{BCFD03B6-34F5-4F13-B043-EB161B7D2886}"/>
    <dgm:cxn modelId="{B5BCAC87-2D87-4E94-B6A5-B63BA472545C}" srcId="{22C81BA5-2640-4833-8A6E-E03217EE629C}" destId="{F39634EF-196A-4B6A-812A-9636DCF39855}" srcOrd="2" destOrd="0" parTransId="{30075EF1-ABFA-4CB5-B2BE-E8168709D5B0}" sibTransId="{71412EE4-4F7E-4DB0-AA6A-E4C458880210}"/>
    <dgm:cxn modelId="{4B5B6C8D-0CA6-455B-B775-9B2876E33F6B}" type="presOf" srcId="{C2E1134A-07BC-404B-A973-32564EC4862D}" destId="{50F9CA85-13FD-4AFF-8555-94BAF2BF5F8B}" srcOrd="1" destOrd="0" presId="urn:microsoft.com/office/officeart/2005/8/layout/matrix1"/>
    <dgm:cxn modelId="{D45D2F8F-51B9-4AFA-A91B-A69D1DFB690A}" type="presOf" srcId="{64E7BEAA-04A8-48E7-A51B-EFBE9FCC32FA}" destId="{24EF3A74-8ECD-4F32-B617-551901FACBF6}" srcOrd="0" destOrd="0" presId="urn:microsoft.com/office/officeart/2005/8/layout/matrix1"/>
    <dgm:cxn modelId="{5974C793-8875-48A7-821A-39C80FFBEBE0}" type="presOf" srcId="{48EB6AB3-631B-46A5-BE38-B8E6477E665A}" destId="{E901713D-C68C-475D-8615-7CFAC80F53AC}" srcOrd="1" destOrd="0" presId="urn:microsoft.com/office/officeart/2005/8/layout/matrix1"/>
    <dgm:cxn modelId="{57888FB4-6D07-4BC9-BD75-65E5A5ABEFC8}" type="presOf" srcId="{22C81BA5-2640-4833-8A6E-E03217EE629C}" destId="{41B88F4E-1C20-4CD1-872C-5F4C7A7FF9DE}" srcOrd="0" destOrd="0" presId="urn:microsoft.com/office/officeart/2005/8/layout/matrix1"/>
    <dgm:cxn modelId="{A8C54FB6-B999-4CF8-A886-CCEFAEB4AF55}" type="presOf" srcId="{F39634EF-196A-4B6A-812A-9636DCF39855}" destId="{3E7D489D-E84A-4302-8649-30D93C662F32}" srcOrd="1" destOrd="0" presId="urn:microsoft.com/office/officeart/2005/8/layout/matrix1"/>
    <dgm:cxn modelId="{9C5C29D3-94AF-4DB1-B63A-6A4EC4C9E9E6}" type="presOf" srcId="{91E78489-480C-4007-A9BE-3697EB0BD351}" destId="{552D8072-4DEE-462B-A987-1CFADE55AB18}" srcOrd="0" destOrd="0" presId="urn:microsoft.com/office/officeart/2005/8/layout/matrix1"/>
    <dgm:cxn modelId="{9885C3DF-0E37-4C7B-8C8B-84C26A286F2E}" type="presParOf" srcId="{24EF3A74-8ECD-4F32-B617-551901FACBF6}" destId="{B68FC44B-19CB-4794-B593-C32447E4AF13}" srcOrd="0" destOrd="0" presId="urn:microsoft.com/office/officeart/2005/8/layout/matrix1"/>
    <dgm:cxn modelId="{4F891490-6700-49FD-9B2E-9A30DD35ECDA}" type="presParOf" srcId="{B68FC44B-19CB-4794-B593-C32447E4AF13}" destId="{05082252-7F79-4F61-998A-E1A677D5E009}" srcOrd="0" destOrd="0" presId="urn:microsoft.com/office/officeart/2005/8/layout/matrix1"/>
    <dgm:cxn modelId="{3EACF6D7-1CB2-45D8-8935-EA98EF8C5027}" type="presParOf" srcId="{B68FC44B-19CB-4794-B593-C32447E4AF13}" destId="{E901713D-C68C-475D-8615-7CFAC80F53AC}" srcOrd="1" destOrd="0" presId="urn:microsoft.com/office/officeart/2005/8/layout/matrix1"/>
    <dgm:cxn modelId="{5C57AABE-5B8F-45CA-8469-502FA84E4717}" type="presParOf" srcId="{B68FC44B-19CB-4794-B593-C32447E4AF13}" destId="{52C299D4-4B52-4960-88D3-715435BBEF84}" srcOrd="2" destOrd="0" presId="urn:microsoft.com/office/officeart/2005/8/layout/matrix1"/>
    <dgm:cxn modelId="{50F93F1F-7C5E-4B6B-AF8D-DE693909FC5B}" type="presParOf" srcId="{B68FC44B-19CB-4794-B593-C32447E4AF13}" destId="{50F9CA85-13FD-4AFF-8555-94BAF2BF5F8B}" srcOrd="3" destOrd="0" presId="urn:microsoft.com/office/officeart/2005/8/layout/matrix1"/>
    <dgm:cxn modelId="{0B2CB152-AFC3-4E98-94BA-3CE518C880EB}" type="presParOf" srcId="{B68FC44B-19CB-4794-B593-C32447E4AF13}" destId="{440E2000-30A4-41D9-A510-A830BC559B73}" srcOrd="4" destOrd="0" presId="urn:microsoft.com/office/officeart/2005/8/layout/matrix1"/>
    <dgm:cxn modelId="{8E7D0B18-B0D5-462C-92DC-0453DE1DC785}" type="presParOf" srcId="{B68FC44B-19CB-4794-B593-C32447E4AF13}" destId="{3E7D489D-E84A-4302-8649-30D93C662F32}" srcOrd="5" destOrd="0" presId="urn:microsoft.com/office/officeart/2005/8/layout/matrix1"/>
    <dgm:cxn modelId="{62060E9F-8C52-456B-A677-B49F19F986D4}" type="presParOf" srcId="{B68FC44B-19CB-4794-B593-C32447E4AF13}" destId="{552D8072-4DEE-462B-A987-1CFADE55AB18}" srcOrd="6" destOrd="0" presId="urn:microsoft.com/office/officeart/2005/8/layout/matrix1"/>
    <dgm:cxn modelId="{ED497422-FD38-4B9B-A672-A2773EE6F0F4}" type="presParOf" srcId="{B68FC44B-19CB-4794-B593-C32447E4AF13}" destId="{2C3585C9-170F-4616-8CFF-012AA248588B}" srcOrd="7" destOrd="0" presId="urn:microsoft.com/office/officeart/2005/8/layout/matrix1"/>
    <dgm:cxn modelId="{A753F4CF-8D0E-4A9B-AD96-2A050DF3D5C1}" type="presParOf" srcId="{24EF3A74-8ECD-4F32-B617-551901FACBF6}" destId="{41B88F4E-1C20-4CD1-872C-5F4C7A7FF9D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18AE65-86FF-4146-9C58-27C30F8C7C43}" type="doc">
      <dgm:prSet loTypeId="urn:microsoft.com/office/officeart/2005/8/layout/vList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2C992160-5BD9-4ECC-B6CA-D9692460ABB2}">
      <dgm:prSet phldrT="[Text]"/>
      <dgm:spPr/>
      <dgm:t>
        <a:bodyPr/>
        <a:lstStyle/>
        <a:p>
          <a:r>
            <a:rPr lang="en-US" dirty="0">
              <a:latin typeface="Felix Titling" panose="04060505060202020A04" pitchFamily="82" charset="0"/>
            </a:rPr>
            <a:t>DAKSH-Lens</a:t>
          </a:r>
          <a:endParaRPr lang="en-IN" dirty="0">
            <a:latin typeface="Felix Titling" panose="04060505060202020A04" pitchFamily="82" charset="0"/>
          </a:endParaRPr>
        </a:p>
      </dgm:t>
    </dgm:pt>
    <dgm:pt modelId="{9AAA864D-E995-45BF-B04C-8CA47D1A757B}" type="parTrans" cxnId="{4DC0FC21-B4FC-4852-BF35-3B8111853E24}">
      <dgm:prSet/>
      <dgm:spPr/>
      <dgm:t>
        <a:bodyPr/>
        <a:lstStyle/>
        <a:p>
          <a:endParaRPr lang="en-IN"/>
        </a:p>
      </dgm:t>
    </dgm:pt>
    <dgm:pt modelId="{A24FF0FE-7C98-47A6-B038-EA099740072E}" type="sibTrans" cxnId="{4DC0FC21-B4FC-4852-BF35-3B8111853E24}">
      <dgm:prSet/>
      <dgm:spPr/>
      <dgm:t>
        <a:bodyPr/>
        <a:lstStyle/>
        <a:p>
          <a:endParaRPr lang="en-IN"/>
        </a:p>
      </dgm:t>
    </dgm:pt>
    <dgm:pt modelId="{835393C3-4561-468E-9D2F-65987DF7DE03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Al based live video detection</a:t>
          </a:r>
          <a:endParaRPr lang="en-I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C7B392-86FB-4C43-BDD0-B146EB7C760C}" type="parTrans" cxnId="{A0BB81C8-DD6B-494A-BD6E-9BF8B6027226}">
      <dgm:prSet/>
      <dgm:spPr/>
      <dgm:t>
        <a:bodyPr/>
        <a:lstStyle/>
        <a:p>
          <a:endParaRPr lang="en-IN"/>
        </a:p>
      </dgm:t>
    </dgm:pt>
    <dgm:pt modelId="{4FC163DA-1D18-478C-86F4-C6FDDE5FA43E}" type="sibTrans" cxnId="{A0BB81C8-DD6B-494A-BD6E-9BF8B6027226}">
      <dgm:prSet/>
      <dgm:spPr/>
      <dgm:t>
        <a:bodyPr/>
        <a:lstStyle/>
        <a:p>
          <a:endParaRPr lang="en-IN"/>
        </a:p>
      </dgm:t>
    </dgm:pt>
    <dgm:pt modelId="{26E9AB43-2408-4010-B91A-24C516095975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Live Alerts</a:t>
          </a:r>
          <a:endParaRPr lang="en-I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F25119-10D9-41FC-A892-2CCD5CF89673}" type="parTrans" cxnId="{20C36C36-F83D-4881-A8E3-A8EB86647D15}">
      <dgm:prSet/>
      <dgm:spPr/>
      <dgm:t>
        <a:bodyPr/>
        <a:lstStyle/>
        <a:p>
          <a:endParaRPr lang="en-IN"/>
        </a:p>
      </dgm:t>
    </dgm:pt>
    <dgm:pt modelId="{D908E455-92A8-4CBE-B6A9-F3AB016A917D}" type="sibTrans" cxnId="{20C36C36-F83D-4881-A8E3-A8EB86647D15}">
      <dgm:prSet/>
      <dgm:spPr/>
      <dgm:t>
        <a:bodyPr/>
        <a:lstStyle/>
        <a:p>
          <a:endParaRPr lang="en-IN"/>
        </a:p>
      </dgm:t>
    </dgm:pt>
    <dgm:pt modelId="{0EFF8022-C0FE-455C-B23E-37EE367FC753}">
      <dgm:prSet phldrT="[Text]"/>
      <dgm:spPr/>
      <dgm:t>
        <a:bodyPr/>
        <a:lstStyle/>
        <a:p>
          <a:r>
            <a:rPr lang="en-US" dirty="0" err="1">
              <a:latin typeface="Felix Titling" panose="04060505060202020A04" pitchFamily="82" charset="0"/>
            </a:rPr>
            <a:t>ViDHI</a:t>
          </a:r>
          <a:r>
            <a:rPr lang="en-US" dirty="0">
              <a:latin typeface="Felix Titling" panose="04060505060202020A04" pitchFamily="82" charset="0"/>
            </a:rPr>
            <a:t>-Lens</a:t>
          </a:r>
          <a:endParaRPr lang="en-IN" dirty="0">
            <a:latin typeface="Felix Titling" panose="04060505060202020A04" pitchFamily="82" charset="0"/>
          </a:endParaRPr>
        </a:p>
      </dgm:t>
    </dgm:pt>
    <dgm:pt modelId="{5F52149E-A2B6-49E9-853E-B1346EF2BEAE}" type="parTrans" cxnId="{D259A576-071A-406F-A962-11A8D38A38EA}">
      <dgm:prSet/>
      <dgm:spPr/>
      <dgm:t>
        <a:bodyPr/>
        <a:lstStyle/>
        <a:p>
          <a:endParaRPr lang="en-IN"/>
        </a:p>
      </dgm:t>
    </dgm:pt>
    <dgm:pt modelId="{17CB3421-133B-4640-B82E-B5572C81C703}" type="sibTrans" cxnId="{D259A576-071A-406F-A962-11A8D38A38EA}">
      <dgm:prSet/>
      <dgm:spPr/>
      <dgm:t>
        <a:bodyPr/>
        <a:lstStyle/>
        <a:p>
          <a:endParaRPr lang="en-IN"/>
        </a:p>
      </dgm:t>
    </dgm:pt>
    <dgm:pt modelId="{0C88207A-BE11-4A1E-BD77-CE018D2D552F}">
      <dgm:prSet phldrT="[Text]"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Advanced forensic analysis</a:t>
          </a:r>
        </a:p>
      </dgm:t>
    </dgm:pt>
    <dgm:pt modelId="{1FE12CAB-F4DC-48D5-A545-8073E83CDD9F}" type="parTrans" cxnId="{432A2207-3BCD-4DF2-AF07-200793FB6A9D}">
      <dgm:prSet/>
      <dgm:spPr/>
      <dgm:t>
        <a:bodyPr/>
        <a:lstStyle/>
        <a:p>
          <a:endParaRPr lang="en-IN"/>
        </a:p>
      </dgm:t>
    </dgm:pt>
    <dgm:pt modelId="{07AF34D8-2705-4111-B5A0-6034A6F27B42}" type="sibTrans" cxnId="{432A2207-3BCD-4DF2-AF07-200793FB6A9D}">
      <dgm:prSet/>
      <dgm:spPr/>
      <dgm:t>
        <a:bodyPr/>
        <a:lstStyle/>
        <a:p>
          <a:endParaRPr lang="en-IN"/>
        </a:p>
      </dgm:t>
    </dgm:pt>
    <dgm:pt modelId="{11CD55BB-B9B2-4C9C-B4F2-53B931D85E04}">
      <dgm:prSet phldrT="[Text]"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analysis of recorded footage</a:t>
          </a:r>
        </a:p>
      </dgm:t>
    </dgm:pt>
    <dgm:pt modelId="{878347C9-1E74-451F-868B-28C54AF98BBC}" type="parTrans" cxnId="{5BCE9A1C-A74A-456A-8713-09038B1FC1FD}">
      <dgm:prSet/>
      <dgm:spPr/>
      <dgm:t>
        <a:bodyPr/>
        <a:lstStyle/>
        <a:p>
          <a:endParaRPr lang="en-IN"/>
        </a:p>
      </dgm:t>
    </dgm:pt>
    <dgm:pt modelId="{FFCA7A6E-272A-4629-AE23-59DC6CF2418D}" type="sibTrans" cxnId="{5BCE9A1C-A74A-456A-8713-09038B1FC1FD}">
      <dgm:prSet/>
      <dgm:spPr/>
      <dgm:t>
        <a:bodyPr/>
        <a:lstStyle/>
        <a:p>
          <a:endParaRPr lang="en-IN"/>
        </a:p>
      </dgm:t>
    </dgm:pt>
    <dgm:pt modelId="{48E3EA45-5200-43AE-B726-AB858ADB3788}">
      <dgm:prSet phldrT="[Text]"/>
      <dgm:spPr/>
      <dgm:t>
        <a:bodyPr/>
        <a:lstStyle/>
        <a:p>
          <a:r>
            <a:rPr lang="en-US" dirty="0">
              <a:latin typeface="Felix Titling" panose="04060505060202020A04" pitchFamily="82" charset="0"/>
            </a:rPr>
            <a:t>Saar-Lens</a:t>
          </a:r>
        </a:p>
      </dgm:t>
    </dgm:pt>
    <dgm:pt modelId="{4DC12656-28E4-47FF-B9E1-C31A1C457342}" type="parTrans" cxnId="{E5A7D617-54EC-4BAC-8955-CAEA2BC5A8E9}">
      <dgm:prSet/>
      <dgm:spPr/>
      <dgm:t>
        <a:bodyPr/>
        <a:lstStyle/>
        <a:p>
          <a:endParaRPr lang="en-IN"/>
        </a:p>
      </dgm:t>
    </dgm:pt>
    <dgm:pt modelId="{D1EA4390-FB8B-4FF2-BDE5-E84B9C0656DE}" type="sibTrans" cxnId="{E5A7D617-54EC-4BAC-8955-CAEA2BC5A8E9}">
      <dgm:prSet/>
      <dgm:spPr/>
      <dgm:t>
        <a:bodyPr/>
        <a:lstStyle/>
        <a:p>
          <a:endParaRPr lang="en-IN"/>
        </a:p>
      </dgm:t>
    </dgm:pt>
    <dgm:pt modelId="{D8B9D010-C211-4F77-805E-F467CC461EE8}">
      <dgm:prSet phldrT="[Text]"/>
      <dgm:spPr/>
      <dgm:t>
        <a:bodyPr/>
        <a:lstStyle/>
        <a:p>
          <a:r>
            <a:rPr lang="en-US" dirty="0">
              <a:latin typeface="Felix Titling" panose="04060505060202020A04" pitchFamily="82" charset="0"/>
            </a:rPr>
            <a:t>NEETI-Lens</a:t>
          </a:r>
          <a:endParaRPr lang="en-IN" dirty="0">
            <a:latin typeface="Felix Titling" panose="04060505060202020A04" pitchFamily="82" charset="0"/>
          </a:endParaRPr>
        </a:p>
      </dgm:t>
    </dgm:pt>
    <dgm:pt modelId="{0B47956B-193B-4A78-8278-DDB5D322AC7F}" type="parTrans" cxnId="{1E6BFA6F-75E8-4C21-B88A-7BF94F4E450C}">
      <dgm:prSet/>
      <dgm:spPr/>
      <dgm:t>
        <a:bodyPr/>
        <a:lstStyle/>
        <a:p>
          <a:endParaRPr lang="en-IN"/>
        </a:p>
      </dgm:t>
    </dgm:pt>
    <dgm:pt modelId="{5DEEE376-F172-4447-BA0C-46A6800F7D19}" type="sibTrans" cxnId="{1E6BFA6F-75E8-4C21-B88A-7BF94F4E450C}">
      <dgm:prSet/>
      <dgm:spPr/>
      <dgm:t>
        <a:bodyPr/>
        <a:lstStyle/>
        <a:p>
          <a:endParaRPr lang="en-IN"/>
        </a:p>
      </dgm:t>
    </dgm:pt>
    <dgm:pt modelId="{F4DA71E7-E244-44A9-A53A-C596BFB38351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Video Summarization</a:t>
          </a:r>
          <a:endParaRPr lang="en-IN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D837E1-1292-4238-90A8-1E37B8514612}" type="parTrans" cxnId="{996B435F-C8A1-482C-9D5A-88FC3D52F154}">
      <dgm:prSet/>
      <dgm:spPr/>
      <dgm:t>
        <a:bodyPr/>
        <a:lstStyle/>
        <a:p>
          <a:endParaRPr lang="en-IN"/>
        </a:p>
      </dgm:t>
    </dgm:pt>
    <dgm:pt modelId="{51035F1B-87B2-42F8-9485-F215E356D27B}" type="sibTrans" cxnId="{996B435F-C8A1-482C-9D5A-88FC3D52F154}">
      <dgm:prSet/>
      <dgm:spPr/>
      <dgm:t>
        <a:bodyPr/>
        <a:lstStyle/>
        <a:p>
          <a:endParaRPr lang="en-IN"/>
        </a:p>
      </dgm:t>
    </dgm:pt>
    <dgm:pt modelId="{65A3E7F6-E1DD-42B0-BC6D-A77B6FD81B1A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Custom Behaviour detection</a:t>
          </a:r>
        </a:p>
      </dgm:t>
    </dgm:pt>
    <dgm:pt modelId="{40D6AC30-6621-4711-B486-78D8789A77BE}" type="parTrans" cxnId="{6748C905-651E-45B2-8636-28422A8B22BD}">
      <dgm:prSet/>
      <dgm:spPr/>
      <dgm:t>
        <a:bodyPr/>
        <a:lstStyle/>
        <a:p>
          <a:endParaRPr lang="en-IN"/>
        </a:p>
      </dgm:t>
    </dgm:pt>
    <dgm:pt modelId="{AC571B87-7A5F-4ACD-8705-01011D6BD5E3}" type="sibTrans" cxnId="{6748C905-651E-45B2-8636-28422A8B22BD}">
      <dgm:prSet/>
      <dgm:spPr/>
      <dgm:t>
        <a:bodyPr/>
        <a:lstStyle/>
        <a:p>
          <a:endParaRPr lang="en-IN"/>
        </a:p>
      </dgm:t>
    </dgm:pt>
    <dgm:pt modelId="{3FBC0CCA-3640-45CB-A110-1E01E7C99AB7}">
      <dgm:prSet/>
      <dgm:spPr/>
      <dgm:t>
        <a:bodyPr/>
        <a:lstStyle/>
        <a:p>
          <a:r>
            <a:rPr lang="en-IN" dirty="0">
              <a:latin typeface="Arial" panose="020B0604020202020204" pitchFamily="34" charset="0"/>
              <a:cs typeface="Arial" panose="020B0604020202020204" pitchFamily="34" charset="0"/>
            </a:rPr>
            <a:t>Advanced tailor made detection</a:t>
          </a:r>
        </a:p>
      </dgm:t>
    </dgm:pt>
    <dgm:pt modelId="{BE1260AF-BA14-4F3D-ABB1-BC54C096079E}" type="parTrans" cxnId="{1C50E312-E580-4558-B100-0E587323445C}">
      <dgm:prSet/>
      <dgm:spPr/>
      <dgm:t>
        <a:bodyPr/>
        <a:lstStyle/>
        <a:p>
          <a:endParaRPr lang="en-IN"/>
        </a:p>
      </dgm:t>
    </dgm:pt>
    <dgm:pt modelId="{40A3BC26-9EFC-4616-8592-EA1BEAA31409}" type="sibTrans" cxnId="{1C50E312-E580-4558-B100-0E587323445C}">
      <dgm:prSet/>
      <dgm:spPr/>
      <dgm:t>
        <a:bodyPr/>
        <a:lstStyle/>
        <a:p>
          <a:endParaRPr lang="en-IN"/>
        </a:p>
      </dgm:t>
    </dgm:pt>
    <dgm:pt modelId="{23C350CE-E69A-481B-AC6B-E1B50E515A9D}" type="pres">
      <dgm:prSet presAssocID="{D718AE65-86FF-4146-9C58-27C30F8C7C43}" presName="linear" presStyleCnt="0">
        <dgm:presLayoutVars>
          <dgm:dir/>
          <dgm:resizeHandles val="exact"/>
        </dgm:presLayoutVars>
      </dgm:prSet>
      <dgm:spPr/>
    </dgm:pt>
    <dgm:pt modelId="{ADF89089-5948-4B2B-B272-483F02D1F416}" type="pres">
      <dgm:prSet presAssocID="{2C992160-5BD9-4ECC-B6CA-D9692460ABB2}" presName="comp" presStyleCnt="0"/>
      <dgm:spPr/>
    </dgm:pt>
    <dgm:pt modelId="{F285FA8F-FE05-4B54-A3B5-E72A3A4DEE85}" type="pres">
      <dgm:prSet presAssocID="{2C992160-5BD9-4ECC-B6CA-D9692460ABB2}" presName="box" presStyleLbl="node1" presStyleIdx="0" presStyleCnt="4" custAng="0" custLinFactNeighborY="-2281"/>
      <dgm:spPr/>
    </dgm:pt>
    <dgm:pt modelId="{5F0315F0-EF32-4797-B466-DEBDE691FC67}" type="pres">
      <dgm:prSet presAssocID="{2C992160-5BD9-4ECC-B6CA-D9692460ABB2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City lights focused in magnifying glass"/>
        </a:ext>
      </dgm:extLst>
    </dgm:pt>
    <dgm:pt modelId="{45EE765B-0A04-415A-B3FA-6783C1B2E38F}" type="pres">
      <dgm:prSet presAssocID="{2C992160-5BD9-4ECC-B6CA-D9692460ABB2}" presName="text" presStyleLbl="node1" presStyleIdx="0" presStyleCnt="4">
        <dgm:presLayoutVars>
          <dgm:bulletEnabled val="1"/>
        </dgm:presLayoutVars>
      </dgm:prSet>
      <dgm:spPr/>
    </dgm:pt>
    <dgm:pt modelId="{CDD58AB1-A5B7-49A2-8E94-4E34FCDA580F}" type="pres">
      <dgm:prSet presAssocID="{A24FF0FE-7C98-47A6-B038-EA099740072E}" presName="spacer" presStyleCnt="0"/>
      <dgm:spPr/>
    </dgm:pt>
    <dgm:pt modelId="{63D67CF3-F403-486C-AC4C-7200F57C7DA5}" type="pres">
      <dgm:prSet presAssocID="{0EFF8022-C0FE-455C-B23E-37EE367FC753}" presName="comp" presStyleCnt="0"/>
      <dgm:spPr/>
    </dgm:pt>
    <dgm:pt modelId="{B0F590B9-9E84-40B0-BA63-679B7DD9588A}" type="pres">
      <dgm:prSet presAssocID="{0EFF8022-C0FE-455C-B23E-37EE367FC753}" presName="box" presStyleLbl="node1" presStyleIdx="1" presStyleCnt="4"/>
      <dgm:spPr/>
    </dgm:pt>
    <dgm:pt modelId="{8E2B34CD-C0EC-42C3-B0CD-CA1EE49D5BA9}" type="pres">
      <dgm:prSet presAssocID="{0EFF8022-C0FE-455C-B23E-37EE367FC753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Male engineer with flashlight inspecting steel cylinder"/>
        </a:ext>
      </dgm:extLst>
    </dgm:pt>
    <dgm:pt modelId="{4F846E27-C8A2-4BC3-A817-200F470AEA5D}" type="pres">
      <dgm:prSet presAssocID="{0EFF8022-C0FE-455C-B23E-37EE367FC753}" presName="text" presStyleLbl="node1" presStyleIdx="1" presStyleCnt="4">
        <dgm:presLayoutVars>
          <dgm:bulletEnabled val="1"/>
        </dgm:presLayoutVars>
      </dgm:prSet>
      <dgm:spPr/>
    </dgm:pt>
    <dgm:pt modelId="{48A45BEB-A60F-4906-A186-794F7A56A465}" type="pres">
      <dgm:prSet presAssocID="{17CB3421-133B-4640-B82E-B5572C81C703}" presName="spacer" presStyleCnt="0"/>
      <dgm:spPr/>
    </dgm:pt>
    <dgm:pt modelId="{C59AA9EF-0AC6-4E38-B9AA-A585589C9C0D}" type="pres">
      <dgm:prSet presAssocID="{48E3EA45-5200-43AE-B726-AB858ADB3788}" presName="comp" presStyleCnt="0"/>
      <dgm:spPr/>
    </dgm:pt>
    <dgm:pt modelId="{801C8060-5294-4B22-B4EF-76A2DF02F3F5}" type="pres">
      <dgm:prSet presAssocID="{48E3EA45-5200-43AE-B726-AB858ADB3788}" presName="box" presStyleLbl="node1" presStyleIdx="2" presStyleCnt="4" custLinFactNeighborY="-4874"/>
      <dgm:spPr/>
    </dgm:pt>
    <dgm:pt modelId="{13A5C55F-4A41-4149-BEDF-3BA2B0D6FF18}" type="pres">
      <dgm:prSet presAssocID="{48E3EA45-5200-43AE-B726-AB858ADB3788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  <dgm:extLst>
        <a:ext uri="{E40237B7-FDA0-4F09-8148-C483321AD2D9}">
          <dgm14:cNvPr xmlns:dgm14="http://schemas.microsoft.com/office/drawing/2010/diagram" id="0" name="" descr="Scientist viewing DNA test results on a computer screen in the laboratory"/>
        </a:ext>
      </dgm:extLst>
    </dgm:pt>
    <dgm:pt modelId="{C3BD96C8-5A98-4D57-813C-1D8D47535757}" type="pres">
      <dgm:prSet presAssocID="{48E3EA45-5200-43AE-B726-AB858ADB3788}" presName="text" presStyleLbl="node1" presStyleIdx="2" presStyleCnt="4">
        <dgm:presLayoutVars>
          <dgm:bulletEnabled val="1"/>
        </dgm:presLayoutVars>
      </dgm:prSet>
      <dgm:spPr/>
    </dgm:pt>
    <dgm:pt modelId="{D1E2D4C7-62E1-402E-8531-F68842F41CD3}" type="pres">
      <dgm:prSet presAssocID="{D1EA4390-FB8B-4FF2-BDE5-E84B9C0656DE}" presName="spacer" presStyleCnt="0"/>
      <dgm:spPr/>
    </dgm:pt>
    <dgm:pt modelId="{3B2A420E-F44A-4FD3-A3E6-0CFC491F5BD0}" type="pres">
      <dgm:prSet presAssocID="{D8B9D010-C211-4F77-805E-F467CC461EE8}" presName="comp" presStyleCnt="0"/>
      <dgm:spPr/>
    </dgm:pt>
    <dgm:pt modelId="{871ED934-361F-4B67-82A4-4BE7364BB373}" type="pres">
      <dgm:prSet presAssocID="{D8B9D010-C211-4F77-805E-F467CC461EE8}" presName="box" presStyleLbl="node1" presStyleIdx="3" presStyleCnt="4"/>
      <dgm:spPr/>
    </dgm:pt>
    <dgm:pt modelId="{300ED77D-3F1C-41D6-9FB3-ABAC4FE0798E}" type="pres">
      <dgm:prSet presAssocID="{D8B9D010-C211-4F77-805E-F467CC461EE8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Binoculars reflecting a sunset and laying on table by the sea"/>
        </a:ext>
      </dgm:extLst>
    </dgm:pt>
    <dgm:pt modelId="{2F910B48-29EC-41BB-8747-34E5071373B2}" type="pres">
      <dgm:prSet presAssocID="{D8B9D010-C211-4F77-805E-F467CC461EE8}" presName="text" presStyleLbl="node1" presStyleIdx="3" presStyleCnt="4">
        <dgm:presLayoutVars>
          <dgm:bulletEnabled val="1"/>
        </dgm:presLayoutVars>
      </dgm:prSet>
      <dgm:spPr/>
    </dgm:pt>
  </dgm:ptLst>
  <dgm:cxnLst>
    <dgm:cxn modelId="{6748C905-651E-45B2-8636-28422A8B22BD}" srcId="{D8B9D010-C211-4F77-805E-F467CC461EE8}" destId="{65A3E7F6-E1DD-42B0-BC6D-A77B6FD81B1A}" srcOrd="0" destOrd="0" parTransId="{40D6AC30-6621-4711-B486-78D8789A77BE}" sibTransId="{AC571B87-7A5F-4ACD-8705-01011D6BD5E3}"/>
    <dgm:cxn modelId="{432A2207-3BCD-4DF2-AF07-200793FB6A9D}" srcId="{0EFF8022-C0FE-455C-B23E-37EE367FC753}" destId="{0C88207A-BE11-4A1E-BD77-CE018D2D552F}" srcOrd="0" destOrd="0" parTransId="{1FE12CAB-F4DC-48D5-A545-8073E83CDD9F}" sibTransId="{07AF34D8-2705-4111-B5A0-6034A6F27B42}"/>
    <dgm:cxn modelId="{E5A2AF08-7908-4815-A30E-284E3D3A9150}" type="presOf" srcId="{48E3EA45-5200-43AE-B726-AB858ADB3788}" destId="{C3BD96C8-5A98-4D57-813C-1D8D47535757}" srcOrd="1" destOrd="0" presId="urn:microsoft.com/office/officeart/2005/8/layout/vList4"/>
    <dgm:cxn modelId="{1474470C-8AAF-48E8-A4B9-E6C72B89D28F}" type="presOf" srcId="{11CD55BB-B9B2-4C9C-B4F2-53B931D85E04}" destId="{B0F590B9-9E84-40B0-BA63-679B7DD9588A}" srcOrd="0" destOrd="2" presId="urn:microsoft.com/office/officeart/2005/8/layout/vList4"/>
    <dgm:cxn modelId="{1C50E312-E580-4558-B100-0E587323445C}" srcId="{D8B9D010-C211-4F77-805E-F467CC461EE8}" destId="{3FBC0CCA-3640-45CB-A110-1E01E7C99AB7}" srcOrd="1" destOrd="0" parTransId="{BE1260AF-BA14-4F3D-ABB1-BC54C096079E}" sibTransId="{40A3BC26-9EFC-4616-8592-EA1BEAA31409}"/>
    <dgm:cxn modelId="{E5A7D617-54EC-4BAC-8955-CAEA2BC5A8E9}" srcId="{D718AE65-86FF-4146-9C58-27C30F8C7C43}" destId="{48E3EA45-5200-43AE-B726-AB858ADB3788}" srcOrd="2" destOrd="0" parTransId="{4DC12656-28E4-47FF-B9E1-C31A1C457342}" sibTransId="{D1EA4390-FB8B-4FF2-BDE5-E84B9C0656DE}"/>
    <dgm:cxn modelId="{EA5A711B-380C-4F93-9948-63DB9894C41A}" type="presOf" srcId="{835393C3-4561-468E-9D2F-65987DF7DE03}" destId="{F285FA8F-FE05-4B54-A3B5-E72A3A4DEE85}" srcOrd="0" destOrd="1" presId="urn:microsoft.com/office/officeart/2005/8/layout/vList4"/>
    <dgm:cxn modelId="{EAFC6A1C-E610-48C1-B968-92DDCFAE4480}" type="presOf" srcId="{48E3EA45-5200-43AE-B726-AB858ADB3788}" destId="{801C8060-5294-4B22-B4EF-76A2DF02F3F5}" srcOrd="0" destOrd="0" presId="urn:microsoft.com/office/officeart/2005/8/layout/vList4"/>
    <dgm:cxn modelId="{5BCE9A1C-A74A-456A-8713-09038B1FC1FD}" srcId="{0EFF8022-C0FE-455C-B23E-37EE367FC753}" destId="{11CD55BB-B9B2-4C9C-B4F2-53B931D85E04}" srcOrd="1" destOrd="0" parTransId="{878347C9-1E74-451F-868B-28C54AF98BBC}" sibTransId="{FFCA7A6E-272A-4629-AE23-59DC6CF2418D}"/>
    <dgm:cxn modelId="{4DC0FC21-B4FC-4852-BF35-3B8111853E24}" srcId="{D718AE65-86FF-4146-9C58-27C30F8C7C43}" destId="{2C992160-5BD9-4ECC-B6CA-D9692460ABB2}" srcOrd="0" destOrd="0" parTransId="{9AAA864D-E995-45BF-B04C-8CA47D1A757B}" sibTransId="{A24FF0FE-7C98-47A6-B038-EA099740072E}"/>
    <dgm:cxn modelId="{9B741D32-D5B0-457E-AF9F-48EA0840F317}" type="presOf" srcId="{2C992160-5BD9-4ECC-B6CA-D9692460ABB2}" destId="{45EE765B-0A04-415A-B3FA-6783C1B2E38F}" srcOrd="1" destOrd="0" presId="urn:microsoft.com/office/officeart/2005/8/layout/vList4"/>
    <dgm:cxn modelId="{20C36C36-F83D-4881-A8E3-A8EB86647D15}" srcId="{2C992160-5BD9-4ECC-B6CA-D9692460ABB2}" destId="{26E9AB43-2408-4010-B91A-24C516095975}" srcOrd="1" destOrd="0" parTransId="{69F25119-10D9-41FC-A892-2CCD5CF89673}" sibTransId="{D908E455-92A8-4CBE-B6A9-F3AB016A917D}"/>
    <dgm:cxn modelId="{BD92B53B-1703-4E85-ACDE-E751FB6FAFF1}" type="presOf" srcId="{F4DA71E7-E244-44A9-A53A-C596BFB38351}" destId="{801C8060-5294-4B22-B4EF-76A2DF02F3F5}" srcOrd="0" destOrd="1" presId="urn:microsoft.com/office/officeart/2005/8/layout/vList4"/>
    <dgm:cxn modelId="{3F501E5D-20B7-417C-8C6A-8FDD183AF27F}" type="presOf" srcId="{3FBC0CCA-3640-45CB-A110-1E01E7C99AB7}" destId="{2F910B48-29EC-41BB-8747-34E5071373B2}" srcOrd="1" destOrd="2" presId="urn:microsoft.com/office/officeart/2005/8/layout/vList4"/>
    <dgm:cxn modelId="{996B435F-C8A1-482C-9D5A-88FC3D52F154}" srcId="{48E3EA45-5200-43AE-B726-AB858ADB3788}" destId="{F4DA71E7-E244-44A9-A53A-C596BFB38351}" srcOrd="0" destOrd="0" parTransId="{A0D837E1-1292-4238-90A8-1E37B8514612}" sibTransId="{51035F1B-87B2-42F8-9485-F215E356D27B}"/>
    <dgm:cxn modelId="{66759B41-9A73-48E7-85A0-453773B3DD3E}" type="presOf" srcId="{835393C3-4561-468E-9D2F-65987DF7DE03}" destId="{45EE765B-0A04-415A-B3FA-6783C1B2E38F}" srcOrd="1" destOrd="1" presId="urn:microsoft.com/office/officeart/2005/8/layout/vList4"/>
    <dgm:cxn modelId="{9752994C-61A9-4ECF-8299-EDC1D48FAE6D}" type="presOf" srcId="{0EFF8022-C0FE-455C-B23E-37EE367FC753}" destId="{4F846E27-C8A2-4BC3-A817-200F470AEA5D}" srcOrd="1" destOrd="0" presId="urn:microsoft.com/office/officeart/2005/8/layout/vList4"/>
    <dgm:cxn modelId="{A595C96E-9787-4769-BA44-E0A211C24C69}" type="presOf" srcId="{65A3E7F6-E1DD-42B0-BC6D-A77B6FD81B1A}" destId="{2F910B48-29EC-41BB-8747-34E5071373B2}" srcOrd="1" destOrd="1" presId="urn:microsoft.com/office/officeart/2005/8/layout/vList4"/>
    <dgm:cxn modelId="{803BF44F-834E-4308-917C-8AEC036E7A74}" type="presOf" srcId="{D8B9D010-C211-4F77-805E-F467CC461EE8}" destId="{871ED934-361F-4B67-82A4-4BE7364BB373}" srcOrd="0" destOrd="0" presId="urn:microsoft.com/office/officeart/2005/8/layout/vList4"/>
    <dgm:cxn modelId="{1E6BFA6F-75E8-4C21-B88A-7BF94F4E450C}" srcId="{D718AE65-86FF-4146-9C58-27C30F8C7C43}" destId="{D8B9D010-C211-4F77-805E-F467CC461EE8}" srcOrd="3" destOrd="0" parTransId="{0B47956B-193B-4A78-8278-DDB5D322AC7F}" sibTransId="{5DEEE376-F172-4447-BA0C-46A6800F7D19}"/>
    <dgm:cxn modelId="{32852A54-72A4-411A-9E34-B8D5A45A52A5}" type="presOf" srcId="{0C88207A-BE11-4A1E-BD77-CE018D2D552F}" destId="{B0F590B9-9E84-40B0-BA63-679B7DD9588A}" srcOrd="0" destOrd="1" presId="urn:microsoft.com/office/officeart/2005/8/layout/vList4"/>
    <dgm:cxn modelId="{D259A576-071A-406F-A962-11A8D38A38EA}" srcId="{D718AE65-86FF-4146-9C58-27C30F8C7C43}" destId="{0EFF8022-C0FE-455C-B23E-37EE367FC753}" srcOrd="1" destOrd="0" parTransId="{5F52149E-A2B6-49E9-853E-B1346EF2BEAE}" sibTransId="{17CB3421-133B-4640-B82E-B5572C81C703}"/>
    <dgm:cxn modelId="{6E2D7C96-D0B4-48EF-801A-13EFBCB84F19}" type="presOf" srcId="{0EFF8022-C0FE-455C-B23E-37EE367FC753}" destId="{B0F590B9-9E84-40B0-BA63-679B7DD9588A}" srcOrd="0" destOrd="0" presId="urn:microsoft.com/office/officeart/2005/8/layout/vList4"/>
    <dgm:cxn modelId="{7FDD739A-4E8D-474F-9EE1-547181C6CB7D}" type="presOf" srcId="{65A3E7F6-E1DD-42B0-BC6D-A77B6FD81B1A}" destId="{871ED934-361F-4B67-82A4-4BE7364BB373}" srcOrd="0" destOrd="1" presId="urn:microsoft.com/office/officeart/2005/8/layout/vList4"/>
    <dgm:cxn modelId="{46C25F9D-7E8D-450C-92C8-EBB64375A6D6}" type="presOf" srcId="{3FBC0CCA-3640-45CB-A110-1E01E7C99AB7}" destId="{871ED934-361F-4B67-82A4-4BE7364BB373}" srcOrd="0" destOrd="2" presId="urn:microsoft.com/office/officeart/2005/8/layout/vList4"/>
    <dgm:cxn modelId="{9D9DDFA2-18B6-4A7A-855B-64AFBF7C0DAD}" type="presOf" srcId="{2C992160-5BD9-4ECC-B6CA-D9692460ABB2}" destId="{F285FA8F-FE05-4B54-A3B5-E72A3A4DEE85}" srcOrd="0" destOrd="0" presId="urn:microsoft.com/office/officeart/2005/8/layout/vList4"/>
    <dgm:cxn modelId="{92D1BCA4-346A-464F-A901-6547B1D7E6BD}" type="presOf" srcId="{D718AE65-86FF-4146-9C58-27C30F8C7C43}" destId="{23C350CE-E69A-481B-AC6B-E1B50E515A9D}" srcOrd="0" destOrd="0" presId="urn:microsoft.com/office/officeart/2005/8/layout/vList4"/>
    <dgm:cxn modelId="{344F41A8-E6FA-47F6-87B0-CDA3C221A886}" type="presOf" srcId="{0C88207A-BE11-4A1E-BD77-CE018D2D552F}" destId="{4F846E27-C8A2-4BC3-A817-200F470AEA5D}" srcOrd="1" destOrd="1" presId="urn:microsoft.com/office/officeart/2005/8/layout/vList4"/>
    <dgm:cxn modelId="{E2521FBD-557D-4283-8B47-661620945148}" type="presOf" srcId="{11CD55BB-B9B2-4C9C-B4F2-53B931D85E04}" destId="{4F846E27-C8A2-4BC3-A817-200F470AEA5D}" srcOrd="1" destOrd="2" presId="urn:microsoft.com/office/officeart/2005/8/layout/vList4"/>
    <dgm:cxn modelId="{A0BB81C8-DD6B-494A-BD6E-9BF8B6027226}" srcId="{2C992160-5BD9-4ECC-B6CA-D9692460ABB2}" destId="{835393C3-4561-468E-9D2F-65987DF7DE03}" srcOrd="0" destOrd="0" parTransId="{CAC7B392-86FB-4C43-BDD0-B146EB7C760C}" sibTransId="{4FC163DA-1D18-478C-86F4-C6FDDE5FA43E}"/>
    <dgm:cxn modelId="{9FEB47CA-A042-44F4-BF74-408AE4281F4A}" type="presOf" srcId="{D8B9D010-C211-4F77-805E-F467CC461EE8}" destId="{2F910B48-29EC-41BB-8747-34E5071373B2}" srcOrd="1" destOrd="0" presId="urn:microsoft.com/office/officeart/2005/8/layout/vList4"/>
    <dgm:cxn modelId="{74CAABD0-9A76-49DD-8540-CE92C3E0DD7C}" type="presOf" srcId="{26E9AB43-2408-4010-B91A-24C516095975}" destId="{45EE765B-0A04-415A-B3FA-6783C1B2E38F}" srcOrd="1" destOrd="2" presId="urn:microsoft.com/office/officeart/2005/8/layout/vList4"/>
    <dgm:cxn modelId="{C78E4FE0-9FBE-420B-868F-5DE09389C949}" type="presOf" srcId="{F4DA71E7-E244-44A9-A53A-C596BFB38351}" destId="{C3BD96C8-5A98-4D57-813C-1D8D47535757}" srcOrd="1" destOrd="1" presId="urn:microsoft.com/office/officeart/2005/8/layout/vList4"/>
    <dgm:cxn modelId="{511D99E3-60BE-4C4D-8B89-7EEA61A39988}" type="presOf" srcId="{26E9AB43-2408-4010-B91A-24C516095975}" destId="{F285FA8F-FE05-4B54-A3B5-E72A3A4DEE85}" srcOrd="0" destOrd="2" presId="urn:microsoft.com/office/officeart/2005/8/layout/vList4"/>
    <dgm:cxn modelId="{F4EDAF87-AA2A-49BF-AF7D-73C73BB885E8}" type="presParOf" srcId="{23C350CE-E69A-481B-AC6B-E1B50E515A9D}" destId="{ADF89089-5948-4B2B-B272-483F02D1F416}" srcOrd="0" destOrd="0" presId="urn:microsoft.com/office/officeart/2005/8/layout/vList4"/>
    <dgm:cxn modelId="{26A093C0-D143-4E0E-8320-FB3A38549BD9}" type="presParOf" srcId="{ADF89089-5948-4B2B-B272-483F02D1F416}" destId="{F285FA8F-FE05-4B54-A3B5-E72A3A4DEE85}" srcOrd="0" destOrd="0" presId="urn:microsoft.com/office/officeart/2005/8/layout/vList4"/>
    <dgm:cxn modelId="{252DDFD8-D810-4C0C-9E7F-54E1667A6417}" type="presParOf" srcId="{ADF89089-5948-4B2B-B272-483F02D1F416}" destId="{5F0315F0-EF32-4797-B466-DEBDE691FC67}" srcOrd="1" destOrd="0" presId="urn:microsoft.com/office/officeart/2005/8/layout/vList4"/>
    <dgm:cxn modelId="{12C05635-95DC-4A39-AEB4-42075761319C}" type="presParOf" srcId="{ADF89089-5948-4B2B-B272-483F02D1F416}" destId="{45EE765B-0A04-415A-B3FA-6783C1B2E38F}" srcOrd="2" destOrd="0" presId="urn:microsoft.com/office/officeart/2005/8/layout/vList4"/>
    <dgm:cxn modelId="{D10F99E1-F270-423B-BCA2-A98B4456E3E7}" type="presParOf" srcId="{23C350CE-E69A-481B-AC6B-E1B50E515A9D}" destId="{CDD58AB1-A5B7-49A2-8E94-4E34FCDA580F}" srcOrd="1" destOrd="0" presId="urn:microsoft.com/office/officeart/2005/8/layout/vList4"/>
    <dgm:cxn modelId="{82279CC1-6910-416A-A7AC-C0B16459B550}" type="presParOf" srcId="{23C350CE-E69A-481B-AC6B-E1B50E515A9D}" destId="{63D67CF3-F403-486C-AC4C-7200F57C7DA5}" srcOrd="2" destOrd="0" presId="urn:microsoft.com/office/officeart/2005/8/layout/vList4"/>
    <dgm:cxn modelId="{F3C99ED9-7A99-4E09-92DD-8D5772A86115}" type="presParOf" srcId="{63D67CF3-F403-486C-AC4C-7200F57C7DA5}" destId="{B0F590B9-9E84-40B0-BA63-679B7DD9588A}" srcOrd="0" destOrd="0" presId="urn:microsoft.com/office/officeart/2005/8/layout/vList4"/>
    <dgm:cxn modelId="{37C6497F-D6B3-4018-A3DE-2FCCF8255E47}" type="presParOf" srcId="{63D67CF3-F403-486C-AC4C-7200F57C7DA5}" destId="{8E2B34CD-C0EC-42C3-B0CD-CA1EE49D5BA9}" srcOrd="1" destOrd="0" presId="urn:microsoft.com/office/officeart/2005/8/layout/vList4"/>
    <dgm:cxn modelId="{04A3794D-B2E0-47CA-BAA7-3826E92D03BC}" type="presParOf" srcId="{63D67CF3-F403-486C-AC4C-7200F57C7DA5}" destId="{4F846E27-C8A2-4BC3-A817-200F470AEA5D}" srcOrd="2" destOrd="0" presId="urn:microsoft.com/office/officeart/2005/8/layout/vList4"/>
    <dgm:cxn modelId="{446362A5-275C-442B-83D9-73D51EA808FE}" type="presParOf" srcId="{23C350CE-E69A-481B-AC6B-E1B50E515A9D}" destId="{48A45BEB-A60F-4906-A186-794F7A56A465}" srcOrd="3" destOrd="0" presId="urn:microsoft.com/office/officeart/2005/8/layout/vList4"/>
    <dgm:cxn modelId="{BB37E6FC-F98A-475D-8C36-B32A4D0C0582}" type="presParOf" srcId="{23C350CE-E69A-481B-AC6B-E1B50E515A9D}" destId="{C59AA9EF-0AC6-4E38-B9AA-A585589C9C0D}" srcOrd="4" destOrd="0" presId="urn:microsoft.com/office/officeart/2005/8/layout/vList4"/>
    <dgm:cxn modelId="{19EBC14D-A7A2-457E-BBB3-AC609FDC522B}" type="presParOf" srcId="{C59AA9EF-0AC6-4E38-B9AA-A585589C9C0D}" destId="{801C8060-5294-4B22-B4EF-76A2DF02F3F5}" srcOrd="0" destOrd="0" presId="urn:microsoft.com/office/officeart/2005/8/layout/vList4"/>
    <dgm:cxn modelId="{1E79B0A4-A319-419E-836E-19BE971B7E49}" type="presParOf" srcId="{C59AA9EF-0AC6-4E38-B9AA-A585589C9C0D}" destId="{13A5C55F-4A41-4149-BEDF-3BA2B0D6FF18}" srcOrd="1" destOrd="0" presId="urn:microsoft.com/office/officeart/2005/8/layout/vList4"/>
    <dgm:cxn modelId="{E038880C-FB56-4859-A42C-7753EC48D4FE}" type="presParOf" srcId="{C59AA9EF-0AC6-4E38-B9AA-A585589C9C0D}" destId="{C3BD96C8-5A98-4D57-813C-1D8D47535757}" srcOrd="2" destOrd="0" presId="urn:microsoft.com/office/officeart/2005/8/layout/vList4"/>
    <dgm:cxn modelId="{D7D1A5A3-D67D-40F6-918F-5EE0E451D4B8}" type="presParOf" srcId="{23C350CE-E69A-481B-AC6B-E1B50E515A9D}" destId="{D1E2D4C7-62E1-402E-8531-F68842F41CD3}" srcOrd="5" destOrd="0" presId="urn:microsoft.com/office/officeart/2005/8/layout/vList4"/>
    <dgm:cxn modelId="{62759F2C-D1C5-4C65-84D5-0923F0296B18}" type="presParOf" srcId="{23C350CE-E69A-481B-AC6B-E1B50E515A9D}" destId="{3B2A420E-F44A-4FD3-A3E6-0CFC491F5BD0}" srcOrd="6" destOrd="0" presId="urn:microsoft.com/office/officeart/2005/8/layout/vList4"/>
    <dgm:cxn modelId="{EDBEB434-1654-4165-A463-C0F80EEF79B2}" type="presParOf" srcId="{3B2A420E-F44A-4FD3-A3E6-0CFC491F5BD0}" destId="{871ED934-361F-4B67-82A4-4BE7364BB373}" srcOrd="0" destOrd="0" presId="urn:microsoft.com/office/officeart/2005/8/layout/vList4"/>
    <dgm:cxn modelId="{36931E02-911C-4A41-A3AA-37670C15ACEC}" type="presParOf" srcId="{3B2A420E-F44A-4FD3-A3E6-0CFC491F5BD0}" destId="{300ED77D-3F1C-41D6-9FB3-ABAC4FE0798E}" srcOrd="1" destOrd="0" presId="urn:microsoft.com/office/officeart/2005/8/layout/vList4"/>
    <dgm:cxn modelId="{CD1846D2-AA43-4FAA-9A27-238F6ABB0407}" type="presParOf" srcId="{3B2A420E-F44A-4FD3-A3E6-0CFC491F5BD0}" destId="{2F910B48-29EC-41BB-8747-34E5071373B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CFFE6A-05B9-40B4-B47F-43631A8C4B9B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5A6184-B84A-428C-AF0B-1DF2071D2E7D}">
      <dgm:prSet phldrT="[Text]"/>
      <dgm:spPr/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On Prem customizable solution with fixed use-cases.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E87FBAED-59B0-4A37-A9E5-CD0CA49C0304}" type="parTrans" cxnId="{02029AE1-309D-4125-98E8-0922A56A25A6}">
      <dgm:prSet/>
      <dgm:spPr/>
      <dgm:t>
        <a:bodyPr/>
        <a:lstStyle/>
        <a:p>
          <a:endParaRPr lang="en-IN"/>
        </a:p>
      </dgm:t>
    </dgm:pt>
    <dgm:pt modelId="{270A63B5-33F7-487E-BDC9-CC025E10510B}" type="sibTrans" cxnId="{02029AE1-309D-4125-98E8-0922A56A25A6}">
      <dgm:prSet/>
      <dgm:spPr/>
      <dgm:t>
        <a:bodyPr/>
        <a:lstStyle/>
        <a:p>
          <a:endParaRPr lang="en-IN"/>
        </a:p>
      </dgm:t>
    </dgm:pt>
    <dgm:pt modelId="{13A70B07-7CE0-4A65-96E2-32922BC57E01}">
      <dgm:prSet phldrT="[Text]"/>
      <dgm:spPr/>
      <dgm:t>
        <a:bodyPr/>
        <a:lstStyle/>
        <a:p>
          <a:pPr>
            <a:buNone/>
          </a:pPr>
          <a:r>
            <a:rPr lang="en-US" dirty="0">
              <a:latin typeface="Arial Rounded MT Bold" panose="020F0704030504030204" pitchFamily="34" charset="0"/>
            </a:rPr>
            <a:t>SAAS based solution which will be user-friendly and as &amp;quot;Pay-as-you-use&amp;quot; model. No additional hardware needed apart from IP camera.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2177236A-B62A-4FAE-B8C6-A18EAE877CD0}" type="parTrans" cxnId="{6961474D-E473-47A2-891C-5F1421360E58}">
      <dgm:prSet/>
      <dgm:spPr/>
      <dgm:t>
        <a:bodyPr/>
        <a:lstStyle/>
        <a:p>
          <a:endParaRPr lang="en-IN"/>
        </a:p>
      </dgm:t>
    </dgm:pt>
    <dgm:pt modelId="{08BD603B-F46A-4E75-9678-83757BFB38BC}" type="sibTrans" cxnId="{6961474D-E473-47A2-891C-5F1421360E58}">
      <dgm:prSet/>
      <dgm:spPr/>
      <dgm:t>
        <a:bodyPr/>
        <a:lstStyle/>
        <a:p>
          <a:endParaRPr lang="en-IN"/>
        </a:p>
      </dgm:t>
    </dgm:pt>
    <dgm:pt modelId="{663B6A76-D216-4209-838E-3D5894771E63}">
      <dgm:prSet phldrT="[Text]"/>
      <dgm:spPr/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Clients can integrate our Core Model using our LogicLens API for 3</a:t>
          </a:r>
          <a:r>
            <a:rPr lang="en-US" baseline="30000" dirty="0">
              <a:latin typeface="Arial Rounded MT Bold" panose="020F0704030504030204" pitchFamily="34" charset="0"/>
            </a:rPr>
            <a:t>rd</a:t>
          </a:r>
          <a:r>
            <a:rPr lang="en-US" dirty="0">
              <a:latin typeface="Arial Rounded MT Bold" panose="020F0704030504030204" pitchFamily="34" charset="0"/>
            </a:rPr>
            <a:t>party app.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FEA5D860-A6BC-49DB-8332-31386C8EFD52}" type="sibTrans" cxnId="{222C0050-11DA-442C-B9AB-DCFD15F71171}">
      <dgm:prSet/>
      <dgm:spPr/>
      <dgm:t>
        <a:bodyPr/>
        <a:lstStyle/>
        <a:p>
          <a:endParaRPr lang="en-IN"/>
        </a:p>
      </dgm:t>
    </dgm:pt>
    <dgm:pt modelId="{D18DB50F-724E-4D68-B3AA-00B316EBF71B}" type="parTrans" cxnId="{222C0050-11DA-442C-B9AB-DCFD15F71171}">
      <dgm:prSet/>
      <dgm:spPr/>
      <dgm:t>
        <a:bodyPr/>
        <a:lstStyle/>
        <a:p>
          <a:endParaRPr lang="en-IN"/>
        </a:p>
      </dgm:t>
    </dgm:pt>
    <dgm:pt modelId="{211561A4-E76F-4F10-A58B-E5D403C7C5DE}">
      <dgm:prSet phldrT="[Text]"/>
      <dgm:spPr/>
      <dgm:t>
        <a:bodyPr/>
        <a:lstStyle/>
        <a:p>
          <a:r>
            <a:rPr lang="en-US" dirty="0">
              <a:latin typeface="Arial Rounded MT Bold" panose="020F0704030504030204" pitchFamily="34" charset="0"/>
            </a:rPr>
            <a:t>On Prem customizable solution with additional use-cases.</a:t>
          </a:r>
          <a:endParaRPr lang="en-IN" dirty="0">
            <a:latin typeface="Arial Rounded MT Bold" panose="020F0704030504030204" pitchFamily="34" charset="0"/>
          </a:endParaRPr>
        </a:p>
      </dgm:t>
    </dgm:pt>
    <dgm:pt modelId="{09C5BF0D-0A1F-4950-973B-7F68AF5E2B6B}" type="parTrans" cxnId="{DEC32524-2C6C-49A4-A6E8-6DAD179B6FF3}">
      <dgm:prSet/>
      <dgm:spPr/>
      <dgm:t>
        <a:bodyPr/>
        <a:lstStyle/>
        <a:p>
          <a:endParaRPr lang="en-IN"/>
        </a:p>
      </dgm:t>
    </dgm:pt>
    <dgm:pt modelId="{3ED864D6-E2BD-4A30-973E-93FD1A1290FE}" type="sibTrans" cxnId="{DEC32524-2C6C-49A4-A6E8-6DAD179B6FF3}">
      <dgm:prSet/>
      <dgm:spPr/>
      <dgm:t>
        <a:bodyPr/>
        <a:lstStyle/>
        <a:p>
          <a:endParaRPr lang="en-IN"/>
        </a:p>
      </dgm:t>
    </dgm:pt>
    <dgm:pt modelId="{77E66AB6-E1C7-47AB-81A3-941E3E95C365}" type="pres">
      <dgm:prSet presAssocID="{72CFFE6A-05B9-40B4-B47F-43631A8C4B9B}" presName="rootnode" presStyleCnt="0">
        <dgm:presLayoutVars>
          <dgm:chMax/>
          <dgm:chPref/>
          <dgm:dir/>
          <dgm:animLvl val="lvl"/>
        </dgm:presLayoutVars>
      </dgm:prSet>
      <dgm:spPr/>
    </dgm:pt>
    <dgm:pt modelId="{3AEE0B83-0AF5-465D-9742-D2AD027334BA}" type="pres">
      <dgm:prSet presAssocID="{F75A6184-B84A-428C-AF0B-1DF2071D2E7D}" presName="composite" presStyleCnt="0"/>
      <dgm:spPr/>
    </dgm:pt>
    <dgm:pt modelId="{6180B272-6986-4D2B-998C-C62A826DC847}" type="pres">
      <dgm:prSet presAssocID="{F75A6184-B84A-428C-AF0B-1DF2071D2E7D}" presName="LShape" presStyleLbl="alignNode1" presStyleIdx="0" presStyleCnt="7"/>
      <dgm:spPr/>
    </dgm:pt>
    <dgm:pt modelId="{870EDDA6-FD05-4DD4-98BE-E354A6E8FB58}" type="pres">
      <dgm:prSet presAssocID="{F75A6184-B84A-428C-AF0B-1DF2071D2E7D}" presName="Parent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C64B3F98-0F6A-4D8D-B104-F94ECB8393E5}" type="pres">
      <dgm:prSet presAssocID="{F75A6184-B84A-428C-AF0B-1DF2071D2E7D}" presName="Triangle" presStyleLbl="alignNode1" presStyleIdx="1" presStyleCnt="7"/>
      <dgm:spPr/>
    </dgm:pt>
    <dgm:pt modelId="{3F476E17-68F1-4825-ABC5-3DC5275AF905}" type="pres">
      <dgm:prSet presAssocID="{270A63B5-33F7-487E-BDC9-CC025E10510B}" presName="sibTrans" presStyleCnt="0"/>
      <dgm:spPr/>
    </dgm:pt>
    <dgm:pt modelId="{2B874B2F-D6B7-48B5-BC11-2D2A16D06929}" type="pres">
      <dgm:prSet presAssocID="{270A63B5-33F7-487E-BDC9-CC025E10510B}" presName="space" presStyleCnt="0"/>
      <dgm:spPr/>
    </dgm:pt>
    <dgm:pt modelId="{FB378026-998A-4A8A-859B-873DB84D8ED0}" type="pres">
      <dgm:prSet presAssocID="{211561A4-E76F-4F10-A58B-E5D403C7C5DE}" presName="composite" presStyleCnt="0"/>
      <dgm:spPr/>
    </dgm:pt>
    <dgm:pt modelId="{65327A29-98E8-4FEA-A73C-15B15C3E0639}" type="pres">
      <dgm:prSet presAssocID="{211561A4-E76F-4F10-A58B-E5D403C7C5DE}" presName="LShape" presStyleLbl="alignNode1" presStyleIdx="2" presStyleCnt="7"/>
      <dgm:spPr/>
    </dgm:pt>
    <dgm:pt modelId="{79A42861-583A-4EE9-98D7-5150E8EF6CD6}" type="pres">
      <dgm:prSet presAssocID="{211561A4-E76F-4F10-A58B-E5D403C7C5DE}" presName="Parent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C91471C5-2B19-4A8D-B52E-2539B0680C04}" type="pres">
      <dgm:prSet presAssocID="{211561A4-E76F-4F10-A58B-E5D403C7C5DE}" presName="Triangle" presStyleLbl="alignNode1" presStyleIdx="3" presStyleCnt="7"/>
      <dgm:spPr/>
    </dgm:pt>
    <dgm:pt modelId="{C45455D4-B1A3-43AF-9104-3F425EC51B37}" type="pres">
      <dgm:prSet presAssocID="{3ED864D6-E2BD-4A30-973E-93FD1A1290FE}" presName="sibTrans" presStyleCnt="0"/>
      <dgm:spPr/>
    </dgm:pt>
    <dgm:pt modelId="{2CB92944-4533-480F-BF7E-857A0E5CD741}" type="pres">
      <dgm:prSet presAssocID="{3ED864D6-E2BD-4A30-973E-93FD1A1290FE}" presName="space" presStyleCnt="0"/>
      <dgm:spPr/>
    </dgm:pt>
    <dgm:pt modelId="{11D09A9F-840A-4789-AC08-50FE1A2A386F}" type="pres">
      <dgm:prSet presAssocID="{13A70B07-7CE0-4A65-96E2-32922BC57E01}" presName="composite" presStyleCnt="0"/>
      <dgm:spPr/>
    </dgm:pt>
    <dgm:pt modelId="{97D44689-2B24-4297-9913-7DD8989CCF53}" type="pres">
      <dgm:prSet presAssocID="{13A70B07-7CE0-4A65-96E2-32922BC57E01}" presName="LShape" presStyleLbl="alignNode1" presStyleIdx="4" presStyleCnt="7"/>
      <dgm:spPr/>
    </dgm:pt>
    <dgm:pt modelId="{E8741A57-4B17-411B-98FB-E4B1A546F487}" type="pres">
      <dgm:prSet presAssocID="{13A70B07-7CE0-4A65-96E2-32922BC57E01}" presName="Parent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C6A9348-BA13-4ADE-955A-348E2779C941}" type="pres">
      <dgm:prSet presAssocID="{13A70B07-7CE0-4A65-96E2-32922BC57E01}" presName="Triangle" presStyleLbl="alignNode1" presStyleIdx="5" presStyleCnt="7"/>
      <dgm:spPr/>
    </dgm:pt>
    <dgm:pt modelId="{451BF678-4E01-46C1-BAD2-A2ED6B6AF3E3}" type="pres">
      <dgm:prSet presAssocID="{08BD603B-F46A-4E75-9678-83757BFB38BC}" presName="sibTrans" presStyleCnt="0"/>
      <dgm:spPr/>
    </dgm:pt>
    <dgm:pt modelId="{A47F1218-C586-4590-801A-F722E614CDDD}" type="pres">
      <dgm:prSet presAssocID="{08BD603B-F46A-4E75-9678-83757BFB38BC}" presName="space" presStyleCnt="0"/>
      <dgm:spPr/>
    </dgm:pt>
    <dgm:pt modelId="{21C71839-8BBC-4593-B609-CE14ED7897C7}" type="pres">
      <dgm:prSet presAssocID="{663B6A76-D216-4209-838E-3D5894771E63}" presName="composite" presStyleCnt="0"/>
      <dgm:spPr/>
    </dgm:pt>
    <dgm:pt modelId="{054B7813-1E4E-4733-9596-23F5F238DB0E}" type="pres">
      <dgm:prSet presAssocID="{663B6A76-D216-4209-838E-3D5894771E63}" presName="LShape" presStyleLbl="alignNode1" presStyleIdx="6" presStyleCnt="7"/>
      <dgm:spPr/>
    </dgm:pt>
    <dgm:pt modelId="{357F4721-8373-4C5C-9757-08F0ECC678B7}" type="pres">
      <dgm:prSet presAssocID="{663B6A76-D216-4209-838E-3D5894771E63}" presName="Parent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EC32524-2C6C-49A4-A6E8-6DAD179B6FF3}" srcId="{72CFFE6A-05B9-40B4-B47F-43631A8C4B9B}" destId="{211561A4-E76F-4F10-A58B-E5D403C7C5DE}" srcOrd="1" destOrd="0" parTransId="{09C5BF0D-0A1F-4950-973B-7F68AF5E2B6B}" sibTransId="{3ED864D6-E2BD-4A30-973E-93FD1A1290FE}"/>
    <dgm:cxn modelId="{B7EFEB2A-6A0B-4BDE-8B6C-70C1C54A9300}" type="presOf" srcId="{663B6A76-D216-4209-838E-3D5894771E63}" destId="{357F4721-8373-4C5C-9757-08F0ECC678B7}" srcOrd="0" destOrd="0" presId="urn:microsoft.com/office/officeart/2009/3/layout/StepUpProcess"/>
    <dgm:cxn modelId="{69412F34-BF5E-4C24-B9EC-957AF66A4DB1}" type="presOf" srcId="{F75A6184-B84A-428C-AF0B-1DF2071D2E7D}" destId="{870EDDA6-FD05-4DD4-98BE-E354A6E8FB58}" srcOrd="0" destOrd="0" presId="urn:microsoft.com/office/officeart/2009/3/layout/StepUpProcess"/>
    <dgm:cxn modelId="{71F96E4C-CE7F-41EF-A4E4-B22F24DCD187}" type="presOf" srcId="{13A70B07-7CE0-4A65-96E2-32922BC57E01}" destId="{E8741A57-4B17-411B-98FB-E4B1A546F487}" srcOrd="0" destOrd="0" presId="urn:microsoft.com/office/officeart/2009/3/layout/StepUpProcess"/>
    <dgm:cxn modelId="{6961474D-E473-47A2-891C-5F1421360E58}" srcId="{72CFFE6A-05B9-40B4-B47F-43631A8C4B9B}" destId="{13A70B07-7CE0-4A65-96E2-32922BC57E01}" srcOrd="2" destOrd="0" parTransId="{2177236A-B62A-4FAE-B8C6-A18EAE877CD0}" sibTransId="{08BD603B-F46A-4E75-9678-83757BFB38BC}"/>
    <dgm:cxn modelId="{222C0050-11DA-442C-B9AB-DCFD15F71171}" srcId="{72CFFE6A-05B9-40B4-B47F-43631A8C4B9B}" destId="{663B6A76-D216-4209-838E-3D5894771E63}" srcOrd="3" destOrd="0" parTransId="{D18DB50F-724E-4D68-B3AA-00B316EBF71B}" sibTransId="{FEA5D860-A6BC-49DB-8332-31386C8EFD52}"/>
    <dgm:cxn modelId="{EA75988A-0724-49CC-BBE1-6E3C75D80BE6}" type="presOf" srcId="{72CFFE6A-05B9-40B4-B47F-43631A8C4B9B}" destId="{77E66AB6-E1C7-47AB-81A3-941E3E95C365}" srcOrd="0" destOrd="0" presId="urn:microsoft.com/office/officeart/2009/3/layout/StepUpProcess"/>
    <dgm:cxn modelId="{02029AE1-309D-4125-98E8-0922A56A25A6}" srcId="{72CFFE6A-05B9-40B4-B47F-43631A8C4B9B}" destId="{F75A6184-B84A-428C-AF0B-1DF2071D2E7D}" srcOrd="0" destOrd="0" parTransId="{E87FBAED-59B0-4A37-A9E5-CD0CA49C0304}" sibTransId="{270A63B5-33F7-487E-BDC9-CC025E10510B}"/>
    <dgm:cxn modelId="{13BCE9E5-9AF2-48CF-AA67-1B9951C87C13}" type="presOf" srcId="{211561A4-E76F-4F10-A58B-E5D403C7C5DE}" destId="{79A42861-583A-4EE9-98D7-5150E8EF6CD6}" srcOrd="0" destOrd="0" presId="urn:microsoft.com/office/officeart/2009/3/layout/StepUpProcess"/>
    <dgm:cxn modelId="{BEAA85B7-0EE5-4DDF-9B26-29660D079B73}" type="presParOf" srcId="{77E66AB6-E1C7-47AB-81A3-941E3E95C365}" destId="{3AEE0B83-0AF5-465D-9742-D2AD027334BA}" srcOrd="0" destOrd="0" presId="urn:microsoft.com/office/officeart/2009/3/layout/StepUpProcess"/>
    <dgm:cxn modelId="{4B6D96AE-6D6F-4032-9E3A-A3E99B41734A}" type="presParOf" srcId="{3AEE0B83-0AF5-465D-9742-D2AD027334BA}" destId="{6180B272-6986-4D2B-998C-C62A826DC847}" srcOrd="0" destOrd="0" presId="urn:microsoft.com/office/officeart/2009/3/layout/StepUpProcess"/>
    <dgm:cxn modelId="{7330ECAC-B168-4E49-8CBB-12FF584F4FEA}" type="presParOf" srcId="{3AEE0B83-0AF5-465D-9742-D2AD027334BA}" destId="{870EDDA6-FD05-4DD4-98BE-E354A6E8FB58}" srcOrd="1" destOrd="0" presId="urn:microsoft.com/office/officeart/2009/3/layout/StepUpProcess"/>
    <dgm:cxn modelId="{FE5B0E51-91E6-4892-9BB6-C9B7A467C232}" type="presParOf" srcId="{3AEE0B83-0AF5-465D-9742-D2AD027334BA}" destId="{C64B3F98-0F6A-4D8D-B104-F94ECB8393E5}" srcOrd="2" destOrd="0" presId="urn:microsoft.com/office/officeart/2009/3/layout/StepUpProcess"/>
    <dgm:cxn modelId="{DFB5570A-6290-4D7C-91DB-1DD5FEE98261}" type="presParOf" srcId="{77E66AB6-E1C7-47AB-81A3-941E3E95C365}" destId="{3F476E17-68F1-4825-ABC5-3DC5275AF905}" srcOrd="1" destOrd="0" presId="urn:microsoft.com/office/officeart/2009/3/layout/StepUpProcess"/>
    <dgm:cxn modelId="{9129D713-CC04-4B40-94E7-8ABA1E880411}" type="presParOf" srcId="{3F476E17-68F1-4825-ABC5-3DC5275AF905}" destId="{2B874B2F-D6B7-48B5-BC11-2D2A16D06929}" srcOrd="0" destOrd="0" presId="urn:microsoft.com/office/officeart/2009/3/layout/StepUpProcess"/>
    <dgm:cxn modelId="{73A06781-9899-47C2-BEB6-4F04C3C0E2BC}" type="presParOf" srcId="{77E66AB6-E1C7-47AB-81A3-941E3E95C365}" destId="{FB378026-998A-4A8A-859B-873DB84D8ED0}" srcOrd="2" destOrd="0" presId="urn:microsoft.com/office/officeart/2009/3/layout/StepUpProcess"/>
    <dgm:cxn modelId="{1A085AC4-C09F-484F-9AD0-C8BDF7235C36}" type="presParOf" srcId="{FB378026-998A-4A8A-859B-873DB84D8ED0}" destId="{65327A29-98E8-4FEA-A73C-15B15C3E0639}" srcOrd="0" destOrd="0" presId="urn:microsoft.com/office/officeart/2009/3/layout/StepUpProcess"/>
    <dgm:cxn modelId="{4465ABE1-D3BB-424B-8C3F-2BB231B20504}" type="presParOf" srcId="{FB378026-998A-4A8A-859B-873DB84D8ED0}" destId="{79A42861-583A-4EE9-98D7-5150E8EF6CD6}" srcOrd="1" destOrd="0" presId="urn:microsoft.com/office/officeart/2009/3/layout/StepUpProcess"/>
    <dgm:cxn modelId="{85D27185-6D0C-4257-8BAD-5F0B83243FCC}" type="presParOf" srcId="{FB378026-998A-4A8A-859B-873DB84D8ED0}" destId="{C91471C5-2B19-4A8D-B52E-2539B0680C04}" srcOrd="2" destOrd="0" presId="urn:microsoft.com/office/officeart/2009/3/layout/StepUpProcess"/>
    <dgm:cxn modelId="{47482C7E-9795-47E5-B655-ECB1060322C3}" type="presParOf" srcId="{77E66AB6-E1C7-47AB-81A3-941E3E95C365}" destId="{C45455D4-B1A3-43AF-9104-3F425EC51B37}" srcOrd="3" destOrd="0" presId="urn:microsoft.com/office/officeart/2009/3/layout/StepUpProcess"/>
    <dgm:cxn modelId="{1A653DD8-89DD-42FC-9AC3-F8E78073EFDB}" type="presParOf" srcId="{C45455D4-B1A3-43AF-9104-3F425EC51B37}" destId="{2CB92944-4533-480F-BF7E-857A0E5CD741}" srcOrd="0" destOrd="0" presId="urn:microsoft.com/office/officeart/2009/3/layout/StepUpProcess"/>
    <dgm:cxn modelId="{AE8DE21B-3BE0-49CD-A76E-2697DFA5DCCB}" type="presParOf" srcId="{77E66AB6-E1C7-47AB-81A3-941E3E95C365}" destId="{11D09A9F-840A-4789-AC08-50FE1A2A386F}" srcOrd="4" destOrd="0" presId="urn:microsoft.com/office/officeart/2009/3/layout/StepUpProcess"/>
    <dgm:cxn modelId="{353253D5-AF90-435A-B33F-78B13FD7D416}" type="presParOf" srcId="{11D09A9F-840A-4789-AC08-50FE1A2A386F}" destId="{97D44689-2B24-4297-9913-7DD8989CCF53}" srcOrd="0" destOrd="0" presId="urn:microsoft.com/office/officeart/2009/3/layout/StepUpProcess"/>
    <dgm:cxn modelId="{44E1D759-286E-4C6B-8666-B6B6EBAED543}" type="presParOf" srcId="{11D09A9F-840A-4789-AC08-50FE1A2A386F}" destId="{E8741A57-4B17-411B-98FB-E4B1A546F487}" srcOrd="1" destOrd="0" presId="urn:microsoft.com/office/officeart/2009/3/layout/StepUpProcess"/>
    <dgm:cxn modelId="{19895AD5-AFF3-4C0B-B9E1-1E06565254E4}" type="presParOf" srcId="{11D09A9F-840A-4789-AC08-50FE1A2A386F}" destId="{6C6A9348-BA13-4ADE-955A-348E2779C941}" srcOrd="2" destOrd="0" presId="urn:microsoft.com/office/officeart/2009/3/layout/StepUpProcess"/>
    <dgm:cxn modelId="{D99FDCB1-A9A4-42BF-A486-2DA3EF00AF21}" type="presParOf" srcId="{77E66AB6-E1C7-47AB-81A3-941E3E95C365}" destId="{451BF678-4E01-46C1-BAD2-A2ED6B6AF3E3}" srcOrd="5" destOrd="0" presId="urn:microsoft.com/office/officeart/2009/3/layout/StepUpProcess"/>
    <dgm:cxn modelId="{BFA7F546-8A21-4503-9AC6-164BA1A4C29E}" type="presParOf" srcId="{451BF678-4E01-46C1-BAD2-A2ED6B6AF3E3}" destId="{A47F1218-C586-4590-801A-F722E614CDDD}" srcOrd="0" destOrd="0" presId="urn:microsoft.com/office/officeart/2009/3/layout/StepUpProcess"/>
    <dgm:cxn modelId="{FC42BD80-E572-4577-A1A8-0816CAFAB163}" type="presParOf" srcId="{77E66AB6-E1C7-47AB-81A3-941E3E95C365}" destId="{21C71839-8BBC-4593-B609-CE14ED7897C7}" srcOrd="6" destOrd="0" presId="urn:microsoft.com/office/officeart/2009/3/layout/StepUpProcess"/>
    <dgm:cxn modelId="{EE69368E-A22F-48CD-918B-2A0AEB6D1E2C}" type="presParOf" srcId="{21C71839-8BBC-4593-B609-CE14ED7897C7}" destId="{054B7813-1E4E-4733-9596-23F5F238DB0E}" srcOrd="0" destOrd="0" presId="urn:microsoft.com/office/officeart/2009/3/layout/StepUpProcess"/>
    <dgm:cxn modelId="{BE8334FA-33FE-4F58-92C8-40744DFF9CF5}" type="presParOf" srcId="{21C71839-8BBC-4593-B609-CE14ED7897C7}" destId="{357F4721-8373-4C5C-9757-08F0ECC678B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066EE7-0A83-4245-8F3A-C1E54CD046BE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FEA7ACE-7A22-4835-BE66-4F914F58E4EC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Subscription Model</a:t>
          </a:r>
          <a:endParaRPr lang="en-IN" dirty="0"/>
        </a:p>
      </dgm:t>
    </dgm:pt>
    <dgm:pt modelId="{F25EF695-02DF-4DF3-82A9-FBC38C488D33}" type="parTrans" cxnId="{7BEDD341-1A32-490F-BFD8-F7763B29744A}">
      <dgm:prSet/>
      <dgm:spPr/>
      <dgm:t>
        <a:bodyPr/>
        <a:lstStyle/>
        <a:p>
          <a:endParaRPr lang="en-IN"/>
        </a:p>
      </dgm:t>
    </dgm:pt>
    <dgm:pt modelId="{1B0B8BD3-2331-4307-A5B4-FD91BB6AE882}" type="sibTrans" cxnId="{7BEDD341-1A32-490F-BFD8-F7763B29744A}">
      <dgm:prSet/>
      <dgm:spPr/>
      <dgm:t>
        <a:bodyPr/>
        <a:lstStyle/>
        <a:p>
          <a:endParaRPr lang="en-IN"/>
        </a:p>
      </dgm:t>
    </dgm:pt>
    <dgm:pt modelId="{2E8E97EF-0434-4BA1-BCDB-E38AC23D9EFD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Berlin Sans FB Demi" panose="020E0802020502020306" pitchFamily="34" charset="0"/>
            </a:rPr>
            <a:t>Basic Subscription:  basic analytics features and support</a:t>
          </a:r>
          <a:endParaRPr lang="en-IN" sz="1400" b="1" dirty="0">
            <a:solidFill>
              <a:schemeClr val="tx1"/>
            </a:solidFill>
            <a:latin typeface="Berlin Sans FB Demi" panose="020E0802020502020306" pitchFamily="34" charset="0"/>
          </a:endParaRPr>
        </a:p>
      </dgm:t>
    </dgm:pt>
    <dgm:pt modelId="{FBCA6397-21CF-45EE-973C-2ED2986ABA9C}" type="parTrans" cxnId="{24B6BC9E-E173-4282-8CE7-76BCF7A71B77}">
      <dgm:prSet/>
      <dgm:spPr/>
      <dgm:t>
        <a:bodyPr/>
        <a:lstStyle/>
        <a:p>
          <a:endParaRPr lang="en-IN"/>
        </a:p>
      </dgm:t>
    </dgm:pt>
    <dgm:pt modelId="{0438036E-3AED-41D3-9A3D-09850F358EB5}" type="sibTrans" cxnId="{24B6BC9E-E173-4282-8CE7-76BCF7A71B77}">
      <dgm:prSet/>
      <dgm:spPr/>
      <dgm:t>
        <a:bodyPr/>
        <a:lstStyle/>
        <a:p>
          <a:endParaRPr lang="en-IN"/>
        </a:p>
      </dgm:t>
    </dgm:pt>
    <dgm:pt modelId="{879BF5C3-4D31-4572-8230-C22ECD717462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Pricing</a:t>
          </a:r>
          <a:endParaRPr lang="en-IN" dirty="0"/>
        </a:p>
      </dgm:t>
    </dgm:pt>
    <dgm:pt modelId="{BD0CBB41-1AED-486B-AF68-7A12F5205408}" type="parTrans" cxnId="{2C5B0B13-6EF5-42F6-A3BA-CB09AF6AC6B0}">
      <dgm:prSet/>
      <dgm:spPr/>
      <dgm:t>
        <a:bodyPr/>
        <a:lstStyle/>
        <a:p>
          <a:endParaRPr lang="en-IN"/>
        </a:p>
      </dgm:t>
    </dgm:pt>
    <dgm:pt modelId="{25FEA236-9DE4-4491-B371-DEED77A5475C}" type="sibTrans" cxnId="{2C5B0B13-6EF5-42F6-A3BA-CB09AF6AC6B0}">
      <dgm:prSet/>
      <dgm:spPr/>
      <dgm:t>
        <a:bodyPr/>
        <a:lstStyle/>
        <a:p>
          <a:endParaRPr lang="en-IN"/>
        </a:p>
      </dgm:t>
    </dgm:pt>
    <dgm:pt modelId="{CB868E3E-A5ED-4345-AD44-1DDC3CA8F1DB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>
              <a:latin typeface="Berlin Sans FB Demi" panose="020E0802020502020306" pitchFamily="34" charset="0"/>
            </a:rPr>
            <a:t>Number of cameras being monitored</a:t>
          </a:r>
          <a:endParaRPr lang="en-IN" sz="1400" dirty="0">
            <a:latin typeface="Berlin Sans FB Demi" panose="020E0802020502020306" pitchFamily="34" charset="0"/>
          </a:endParaRPr>
        </a:p>
      </dgm:t>
    </dgm:pt>
    <dgm:pt modelId="{A2491E42-02FA-4130-9D04-23C5FA84FDE5}" type="parTrans" cxnId="{6C175F87-06B8-479A-9D38-E7C4C6D0B7C6}">
      <dgm:prSet/>
      <dgm:spPr/>
      <dgm:t>
        <a:bodyPr/>
        <a:lstStyle/>
        <a:p>
          <a:endParaRPr lang="en-IN"/>
        </a:p>
      </dgm:t>
    </dgm:pt>
    <dgm:pt modelId="{34A350C9-04D4-47F3-B7AD-1AC260B7638B}" type="sibTrans" cxnId="{6C175F87-06B8-479A-9D38-E7C4C6D0B7C6}">
      <dgm:prSet/>
      <dgm:spPr/>
      <dgm:t>
        <a:bodyPr/>
        <a:lstStyle/>
        <a:p>
          <a:endParaRPr lang="en-IN"/>
        </a:p>
      </dgm:t>
    </dgm:pt>
    <dgm:pt modelId="{BB66711A-026D-4C68-881E-2B60B0135CE1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Billing Cycle</a:t>
          </a:r>
          <a:endParaRPr lang="en-IN" dirty="0"/>
        </a:p>
      </dgm:t>
    </dgm:pt>
    <dgm:pt modelId="{432ACEC6-6468-433D-8AED-39CF7EAF6E69}" type="parTrans" cxnId="{1FB818AF-0521-44A1-AA98-05EA16AD1E70}">
      <dgm:prSet/>
      <dgm:spPr/>
      <dgm:t>
        <a:bodyPr/>
        <a:lstStyle/>
        <a:p>
          <a:endParaRPr lang="en-IN"/>
        </a:p>
      </dgm:t>
    </dgm:pt>
    <dgm:pt modelId="{10215F44-BB4D-4AF9-8C87-45BBF076A0CF}" type="sibTrans" cxnId="{1FB818AF-0521-44A1-AA98-05EA16AD1E70}">
      <dgm:prSet/>
      <dgm:spPr/>
      <dgm:t>
        <a:bodyPr/>
        <a:lstStyle/>
        <a:p>
          <a:endParaRPr lang="en-IN"/>
        </a:p>
      </dgm:t>
    </dgm:pt>
    <dgm:pt modelId="{98EE456D-AAF9-4318-ABF5-31EF9227798A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>
              <a:latin typeface="Berlin Sans FB Demi" panose="020E0802020502020306" pitchFamily="34" charset="0"/>
            </a:rPr>
            <a:t>Monthly</a:t>
          </a:r>
          <a:endParaRPr lang="en-IN" sz="1400" dirty="0">
            <a:latin typeface="Berlin Sans FB Demi" panose="020E0802020502020306" pitchFamily="34" charset="0"/>
          </a:endParaRPr>
        </a:p>
      </dgm:t>
    </dgm:pt>
    <dgm:pt modelId="{E1FA837B-9DE4-49C7-B691-07802E0BF93D}" type="parTrans" cxnId="{F0985194-2239-40E5-960C-DABB5AF8D709}">
      <dgm:prSet/>
      <dgm:spPr/>
      <dgm:t>
        <a:bodyPr/>
        <a:lstStyle/>
        <a:p>
          <a:endParaRPr lang="en-IN"/>
        </a:p>
      </dgm:t>
    </dgm:pt>
    <dgm:pt modelId="{1A455817-FF03-4F83-A355-A5F5D1439B97}" type="sibTrans" cxnId="{F0985194-2239-40E5-960C-DABB5AF8D709}">
      <dgm:prSet/>
      <dgm:spPr/>
      <dgm:t>
        <a:bodyPr/>
        <a:lstStyle/>
        <a:p>
          <a:endParaRPr lang="en-IN"/>
        </a:p>
      </dgm:t>
    </dgm:pt>
    <dgm:pt modelId="{9F0752A2-F74F-493A-A6B5-9A5CF325E0E3}">
      <dgm:prSet phldrT="[Text]"/>
      <dgm:spPr/>
      <dgm:t>
        <a:bodyPr/>
        <a:lstStyle/>
        <a:p>
          <a:r>
            <a:rPr lang="en-US" dirty="0"/>
            <a:t>License Model</a:t>
          </a:r>
          <a:endParaRPr lang="en-IN" dirty="0"/>
        </a:p>
      </dgm:t>
    </dgm:pt>
    <dgm:pt modelId="{D1422029-FC30-4741-AC98-3ECC413CF00B}" type="parTrans" cxnId="{22FC674A-AA48-4B60-9831-D993464B5258}">
      <dgm:prSet/>
      <dgm:spPr/>
      <dgm:t>
        <a:bodyPr/>
        <a:lstStyle/>
        <a:p>
          <a:endParaRPr lang="en-IN"/>
        </a:p>
      </dgm:t>
    </dgm:pt>
    <dgm:pt modelId="{C0E375AB-C6B7-41BD-A70F-7B81A7B9FDD9}" type="sibTrans" cxnId="{22FC674A-AA48-4B60-9831-D993464B5258}">
      <dgm:prSet/>
      <dgm:spPr/>
      <dgm:t>
        <a:bodyPr/>
        <a:lstStyle/>
        <a:p>
          <a:endParaRPr lang="en-IN"/>
        </a:p>
      </dgm:t>
    </dgm:pt>
    <dgm:pt modelId="{22F9EA67-C46F-429C-A9E5-912FFF962E57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>
              <a:latin typeface="Berlin Sans FB Demi" panose="020E0802020502020306" pitchFamily="34" charset="0"/>
            </a:rPr>
            <a:t>Free Trials</a:t>
          </a:r>
          <a:endParaRPr lang="en-IN" sz="1400" dirty="0">
            <a:latin typeface="Berlin Sans FB Demi" panose="020E0802020502020306" pitchFamily="34" charset="0"/>
          </a:endParaRPr>
        </a:p>
      </dgm:t>
    </dgm:pt>
    <dgm:pt modelId="{EF60E6FB-37B4-4C0E-BFEC-A8E189A05A62}" type="parTrans" cxnId="{A296FB17-A299-441A-9CF6-A3EA29DA487E}">
      <dgm:prSet/>
      <dgm:spPr/>
      <dgm:t>
        <a:bodyPr/>
        <a:lstStyle/>
        <a:p>
          <a:endParaRPr lang="en-IN"/>
        </a:p>
      </dgm:t>
    </dgm:pt>
    <dgm:pt modelId="{A158ACEB-FF42-477A-9207-61AEF20EB1A2}" type="sibTrans" cxnId="{A296FB17-A299-441A-9CF6-A3EA29DA487E}">
      <dgm:prSet/>
      <dgm:spPr/>
      <dgm:t>
        <a:bodyPr/>
        <a:lstStyle/>
        <a:p>
          <a:endParaRPr lang="en-IN"/>
        </a:p>
      </dgm:t>
    </dgm:pt>
    <dgm:pt modelId="{BBAB1EFE-52B6-4F38-B120-89B83A140F50}">
      <dgm:prSet phldrT="[Text]" custT="1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b="1" dirty="0">
              <a:solidFill>
                <a:schemeClr val="tx1"/>
              </a:solidFill>
              <a:latin typeface="Berlin Sans FB Demi" panose="020E0802020502020306" pitchFamily="34" charset="0"/>
            </a:rPr>
            <a:t>premium subscription advanced analytics, customized reporting, and dedicated support.</a:t>
          </a:r>
          <a:endParaRPr lang="en-IN" sz="1400" b="1" dirty="0">
            <a:solidFill>
              <a:schemeClr val="tx1"/>
            </a:solidFill>
            <a:latin typeface="Berlin Sans FB Demi" panose="020E0802020502020306" pitchFamily="34" charset="0"/>
          </a:endParaRPr>
        </a:p>
      </dgm:t>
    </dgm:pt>
    <dgm:pt modelId="{64D5BF2E-99BE-419B-807B-8FFA7556A083}" type="parTrans" cxnId="{53697962-D846-421E-AA4F-D9BA1A35290D}">
      <dgm:prSet/>
      <dgm:spPr/>
      <dgm:t>
        <a:bodyPr/>
        <a:lstStyle/>
        <a:p>
          <a:endParaRPr lang="en-IN"/>
        </a:p>
      </dgm:t>
    </dgm:pt>
    <dgm:pt modelId="{1F36E9D3-FF24-4EDE-AB55-93B7809BB08B}" type="sibTrans" cxnId="{53697962-D846-421E-AA4F-D9BA1A35290D}">
      <dgm:prSet/>
      <dgm:spPr/>
      <dgm:t>
        <a:bodyPr/>
        <a:lstStyle/>
        <a:p>
          <a:endParaRPr lang="en-IN"/>
        </a:p>
      </dgm:t>
    </dgm:pt>
    <dgm:pt modelId="{0C5EE386-FBDF-4F82-B8A4-F1ECF75C4F73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>
              <a:latin typeface="Berlin Sans FB Demi" panose="020E0802020502020306" pitchFamily="34" charset="0"/>
            </a:rPr>
            <a:t>The amount of data being processed</a:t>
          </a:r>
          <a:endParaRPr lang="en-IN" sz="1400" dirty="0">
            <a:latin typeface="Berlin Sans FB Demi" panose="020E0802020502020306" pitchFamily="34" charset="0"/>
          </a:endParaRPr>
        </a:p>
      </dgm:t>
    </dgm:pt>
    <dgm:pt modelId="{7DCB2C47-920A-4510-A142-1FA2882AF1C1}" type="parTrans" cxnId="{891D0291-2D01-4088-B2BE-9F19A3AF8C3E}">
      <dgm:prSet/>
      <dgm:spPr/>
      <dgm:t>
        <a:bodyPr/>
        <a:lstStyle/>
        <a:p>
          <a:endParaRPr lang="en-IN"/>
        </a:p>
      </dgm:t>
    </dgm:pt>
    <dgm:pt modelId="{8948C220-3C97-4468-9CC0-92F248A2DFAD}" type="sibTrans" cxnId="{891D0291-2D01-4088-B2BE-9F19A3AF8C3E}">
      <dgm:prSet/>
      <dgm:spPr/>
      <dgm:t>
        <a:bodyPr/>
        <a:lstStyle/>
        <a:p>
          <a:endParaRPr lang="en-IN"/>
        </a:p>
      </dgm:t>
    </dgm:pt>
    <dgm:pt modelId="{7919EEC4-DE59-4318-989D-258FD373B41E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>
              <a:latin typeface="Berlin Sans FB Demi" panose="020E0802020502020306" pitchFamily="34" charset="0"/>
            </a:rPr>
            <a:t>The level of customer support required.</a:t>
          </a:r>
          <a:endParaRPr lang="en-IN" sz="1400" dirty="0">
            <a:latin typeface="Berlin Sans FB Demi" panose="020E0802020502020306" pitchFamily="34" charset="0"/>
          </a:endParaRPr>
        </a:p>
      </dgm:t>
    </dgm:pt>
    <dgm:pt modelId="{733E9EED-1D8B-4778-9B3C-7DC5AF826152}" type="parTrans" cxnId="{A2D8CDA3-A0CA-4AFB-943E-1EBBC5F4F209}">
      <dgm:prSet/>
      <dgm:spPr/>
      <dgm:t>
        <a:bodyPr/>
        <a:lstStyle/>
        <a:p>
          <a:endParaRPr lang="en-IN"/>
        </a:p>
      </dgm:t>
    </dgm:pt>
    <dgm:pt modelId="{41EB37C6-3E2D-440C-9D05-FE2819E173F6}" type="sibTrans" cxnId="{A2D8CDA3-A0CA-4AFB-943E-1EBBC5F4F209}">
      <dgm:prSet/>
      <dgm:spPr/>
      <dgm:t>
        <a:bodyPr/>
        <a:lstStyle/>
        <a:p>
          <a:endParaRPr lang="en-IN"/>
        </a:p>
      </dgm:t>
    </dgm:pt>
    <dgm:pt modelId="{FE8E0CFA-8912-4405-B088-88C4D56FDBD2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>
              <a:latin typeface="Berlin Sans FB Demi" panose="020E0802020502020306" pitchFamily="34" charset="0"/>
            </a:rPr>
            <a:t>Quarterly</a:t>
          </a:r>
          <a:endParaRPr lang="en-IN" sz="1400" dirty="0">
            <a:latin typeface="Berlin Sans FB Demi" panose="020E0802020502020306" pitchFamily="34" charset="0"/>
          </a:endParaRPr>
        </a:p>
      </dgm:t>
    </dgm:pt>
    <dgm:pt modelId="{A0204FBD-10CF-4797-B894-B2D6C7D2315D}" type="parTrans" cxnId="{A4C60CBF-F82C-4083-8E6B-F0C88C8298AF}">
      <dgm:prSet/>
      <dgm:spPr/>
      <dgm:t>
        <a:bodyPr/>
        <a:lstStyle/>
        <a:p>
          <a:endParaRPr lang="en-IN"/>
        </a:p>
      </dgm:t>
    </dgm:pt>
    <dgm:pt modelId="{CFFC133F-ED76-477D-B559-F749E5C1CA11}" type="sibTrans" cxnId="{A4C60CBF-F82C-4083-8E6B-F0C88C8298AF}">
      <dgm:prSet/>
      <dgm:spPr/>
      <dgm:t>
        <a:bodyPr/>
        <a:lstStyle/>
        <a:p>
          <a:endParaRPr lang="en-IN"/>
        </a:p>
      </dgm:t>
    </dgm:pt>
    <dgm:pt modelId="{816A0A52-9580-45B4-9E67-F9A039A1C398}">
      <dgm:prSet phldrT="[Text]" custT="1"/>
      <dgm:spPr>
        <a:solidFill>
          <a:schemeClr val="accent2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>
              <a:latin typeface="Berlin Sans FB Demi" panose="020E0802020502020306" pitchFamily="34" charset="0"/>
            </a:rPr>
            <a:t>Yearly at a discounted rate</a:t>
          </a:r>
          <a:endParaRPr lang="en-IN" sz="1400" dirty="0">
            <a:latin typeface="Berlin Sans FB Demi" panose="020E0802020502020306" pitchFamily="34" charset="0"/>
          </a:endParaRPr>
        </a:p>
      </dgm:t>
    </dgm:pt>
    <dgm:pt modelId="{963A16CC-48E8-4DAA-8C79-27DB24EB4B52}" type="parTrans" cxnId="{9B1BC5AD-8AF7-40A7-8B91-CF96D1EA750C}">
      <dgm:prSet/>
      <dgm:spPr/>
      <dgm:t>
        <a:bodyPr/>
        <a:lstStyle/>
        <a:p>
          <a:endParaRPr lang="en-IN"/>
        </a:p>
      </dgm:t>
    </dgm:pt>
    <dgm:pt modelId="{79E9EB8F-F964-4C26-BE2F-8F7AB1F89235}" type="sibTrans" cxnId="{9B1BC5AD-8AF7-40A7-8B91-CF96D1EA750C}">
      <dgm:prSet/>
      <dgm:spPr/>
      <dgm:t>
        <a:bodyPr/>
        <a:lstStyle/>
        <a:p>
          <a:endParaRPr lang="en-IN"/>
        </a:p>
      </dgm:t>
    </dgm:pt>
    <dgm:pt modelId="{AD70DA40-8770-467D-8313-29C1A58962A1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>
              <a:latin typeface="Berlin Sans FB Demi" panose="020E0802020502020306" pitchFamily="34" charset="0"/>
            </a:rPr>
            <a:t>Based of each licenses sold per camera</a:t>
          </a:r>
          <a:endParaRPr lang="en-IN" sz="1400" dirty="0">
            <a:latin typeface="Berlin Sans FB Demi" panose="020E0802020502020306" pitchFamily="34" charset="0"/>
          </a:endParaRPr>
        </a:p>
      </dgm:t>
    </dgm:pt>
    <dgm:pt modelId="{437CB8EA-11CD-427B-8A2D-7FBFE613D705}" type="parTrans" cxnId="{AF649B9F-5ABC-4CA7-812D-19971A405692}">
      <dgm:prSet/>
      <dgm:spPr/>
      <dgm:t>
        <a:bodyPr/>
        <a:lstStyle/>
        <a:p>
          <a:endParaRPr lang="en-IN"/>
        </a:p>
      </dgm:t>
    </dgm:pt>
    <dgm:pt modelId="{17F054F8-D2B4-498D-84E3-0A4BB9E5F6FF}" type="sibTrans" cxnId="{AF649B9F-5ABC-4CA7-812D-19971A405692}">
      <dgm:prSet/>
      <dgm:spPr/>
      <dgm:t>
        <a:bodyPr/>
        <a:lstStyle/>
        <a:p>
          <a:endParaRPr lang="en-IN"/>
        </a:p>
      </dgm:t>
    </dgm:pt>
    <dgm:pt modelId="{8383892A-1874-481C-85DD-077DEC8CBEA2}">
      <dgm:prSet phldrT="[Text]" custT="1"/>
      <dgm:spPr>
        <a:solidFill>
          <a:schemeClr val="accent1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US" sz="1400" dirty="0">
              <a:latin typeface="Berlin Sans FB Demi" panose="020E0802020502020306" pitchFamily="34" charset="0"/>
            </a:rPr>
            <a:t>Basic and Advanced licenses based of requirement deployed at client server.</a:t>
          </a:r>
          <a:endParaRPr lang="en-IN" sz="1400" dirty="0">
            <a:latin typeface="Berlin Sans FB Demi" panose="020E0802020502020306" pitchFamily="34" charset="0"/>
          </a:endParaRPr>
        </a:p>
      </dgm:t>
    </dgm:pt>
    <dgm:pt modelId="{AEF83923-8F59-4C1C-BE29-C970140ACC79}" type="parTrans" cxnId="{A47C3D02-CFF6-41E4-B134-1DFA523A0225}">
      <dgm:prSet/>
      <dgm:spPr/>
      <dgm:t>
        <a:bodyPr/>
        <a:lstStyle/>
        <a:p>
          <a:endParaRPr lang="en-IN"/>
        </a:p>
      </dgm:t>
    </dgm:pt>
    <dgm:pt modelId="{9DAA2889-4AD5-4C54-B020-40F49089EB21}" type="sibTrans" cxnId="{A47C3D02-CFF6-41E4-B134-1DFA523A0225}">
      <dgm:prSet/>
      <dgm:spPr/>
      <dgm:t>
        <a:bodyPr/>
        <a:lstStyle/>
        <a:p>
          <a:endParaRPr lang="en-IN"/>
        </a:p>
      </dgm:t>
    </dgm:pt>
    <dgm:pt modelId="{B27138E4-5D74-41F5-9571-87FD4B6F5394}" type="pres">
      <dgm:prSet presAssocID="{E7066EE7-0A83-4245-8F3A-C1E54CD046B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F65ECC0-E10B-4186-8622-A065187AB163}" type="pres">
      <dgm:prSet presAssocID="{E7066EE7-0A83-4245-8F3A-C1E54CD046BE}" presName="children" presStyleCnt="0"/>
      <dgm:spPr/>
    </dgm:pt>
    <dgm:pt modelId="{5E31115E-56FF-43EE-987A-DBB7FA5AF293}" type="pres">
      <dgm:prSet presAssocID="{E7066EE7-0A83-4245-8F3A-C1E54CD046BE}" presName="child1group" presStyleCnt="0"/>
      <dgm:spPr/>
    </dgm:pt>
    <dgm:pt modelId="{E71986A0-AD06-4A1D-9308-18B79FAE920F}" type="pres">
      <dgm:prSet presAssocID="{E7066EE7-0A83-4245-8F3A-C1E54CD046BE}" presName="child1" presStyleLbl="bgAcc1" presStyleIdx="0" presStyleCnt="4" custScaleX="147834" custScaleY="133307" custLinFactNeighborX="-47493" custLinFactNeighborY="4163"/>
      <dgm:spPr/>
    </dgm:pt>
    <dgm:pt modelId="{6643FB25-A960-4865-A01D-A2EA55634080}" type="pres">
      <dgm:prSet presAssocID="{E7066EE7-0A83-4245-8F3A-C1E54CD046BE}" presName="child1Text" presStyleLbl="bgAcc1" presStyleIdx="0" presStyleCnt="4">
        <dgm:presLayoutVars>
          <dgm:bulletEnabled val="1"/>
        </dgm:presLayoutVars>
      </dgm:prSet>
      <dgm:spPr/>
    </dgm:pt>
    <dgm:pt modelId="{42204E6E-4320-4F39-84E1-3091F49A36A3}" type="pres">
      <dgm:prSet presAssocID="{E7066EE7-0A83-4245-8F3A-C1E54CD046BE}" presName="child2group" presStyleCnt="0"/>
      <dgm:spPr/>
    </dgm:pt>
    <dgm:pt modelId="{4B11A58D-3213-406A-82CE-E44A7CF1F3BC}" type="pres">
      <dgm:prSet presAssocID="{E7066EE7-0A83-4245-8F3A-C1E54CD046BE}" presName="child2" presStyleLbl="bgAcc1" presStyleIdx="1" presStyleCnt="4" custScaleX="143020" custScaleY="134542" custLinFactNeighborX="45479" custLinFactNeighborY="4865"/>
      <dgm:spPr/>
    </dgm:pt>
    <dgm:pt modelId="{4444DB88-229A-4F63-A80E-0F1931594EED}" type="pres">
      <dgm:prSet presAssocID="{E7066EE7-0A83-4245-8F3A-C1E54CD046BE}" presName="child2Text" presStyleLbl="bgAcc1" presStyleIdx="1" presStyleCnt="4">
        <dgm:presLayoutVars>
          <dgm:bulletEnabled val="1"/>
        </dgm:presLayoutVars>
      </dgm:prSet>
      <dgm:spPr/>
    </dgm:pt>
    <dgm:pt modelId="{EA43DC50-2D9B-4027-A9D3-3BFB30D460C3}" type="pres">
      <dgm:prSet presAssocID="{E7066EE7-0A83-4245-8F3A-C1E54CD046BE}" presName="child3group" presStyleCnt="0"/>
      <dgm:spPr/>
    </dgm:pt>
    <dgm:pt modelId="{A3683E8D-6B95-402E-A25B-6D819030E046}" type="pres">
      <dgm:prSet presAssocID="{E7066EE7-0A83-4245-8F3A-C1E54CD046BE}" presName="child3" presStyleLbl="bgAcc1" presStyleIdx="2" presStyleCnt="4" custScaleX="141042" custScaleY="125273" custLinFactNeighborX="49296" custLinFactNeighborY="-28862"/>
      <dgm:spPr/>
    </dgm:pt>
    <dgm:pt modelId="{07A6ECB2-C102-4571-9EC9-F1B20B7CF4B5}" type="pres">
      <dgm:prSet presAssocID="{E7066EE7-0A83-4245-8F3A-C1E54CD046BE}" presName="child3Text" presStyleLbl="bgAcc1" presStyleIdx="2" presStyleCnt="4">
        <dgm:presLayoutVars>
          <dgm:bulletEnabled val="1"/>
        </dgm:presLayoutVars>
      </dgm:prSet>
      <dgm:spPr/>
    </dgm:pt>
    <dgm:pt modelId="{7FAAE4E2-6620-4183-BAC5-4D58F42E4197}" type="pres">
      <dgm:prSet presAssocID="{E7066EE7-0A83-4245-8F3A-C1E54CD046BE}" presName="child4group" presStyleCnt="0"/>
      <dgm:spPr/>
    </dgm:pt>
    <dgm:pt modelId="{F0E97283-C652-437E-8A2F-CF72BBA40BDF}" type="pres">
      <dgm:prSet presAssocID="{E7066EE7-0A83-4245-8F3A-C1E54CD046BE}" presName="child4" presStyleLbl="bgAcc1" presStyleIdx="3" presStyleCnt="4" custScaleX="141121" custScaleY="135856" custLinFactNeighborX="-51330" custLinFactNeighborY="-25415"/>
      <dgm:spPr/>
    </dgm:pt>
    <dgm:pt modelId="{7E777E56-00E3-4FCB-89AC-10835FD69E34}" type="pres">
      <dgm:prSet presAssocID="{E7066EE7-0A83-4245-8F3A-C1E54CD046BE}" presName="child4Text" presStyleLbl="bgAcc1" presStyleIdx="3" presStyleCnt="4">
        <dgm:presLayoutVars>
          <dgm:bulletEnabled val="1"/>
        </dgm:presLayoutVars>
      </dgm:prSet>
      <dgm:spPr/>
    </dgm:pt>
    <dgm:pt modelId="{9483B773-5C79-4B5D-803C-3CC09827234E}" type="pres">
      <dgm:prSet presAssocID="{E7066EE7-0A83-4245-8F3A-C1E54CD046BE}" presName="childPlaceholder" presStyleCnt="0"/>
      <dgm:spPr/>
    </dgm:pt>
    <dgm:pt modelId="{9EAB9B2C-DA82-499C-9959-3E4ACCD25137}" type="pres">
      <dgm:prSet presAssocID="{E7066EE7-0A83-4245-8F3A-C1E54CD046BE}" presName="circle" presStyleCnt="0"/>
      <dgm:spPr/>
    </dgm:pt>
    <dgm:pt modelId="{2F9F949A-1560-4212-AE91-BBC4B281C4F2}" type="pres">
      <dgm:prSet presAssocID="{E7066EE7-0A83-4245-8F3A-C1E54CD046B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D2D5B25-B2E6-4E02-8FCE-DE59385D1ED6}" type="pres">
      <dgm:prSet presAssocID="{E7066EE7-0A83-4245-8F3A-C1E54CD046B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10E1A8A6-87FD-48BE-B8BD-693A3B3386DF}" type="pres">
      <dgm:prSet presAssocID="{E7066EE7-0A83-4245-8F3A-C1E54CD046B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0882DF00-2402-465F-B3B1-DB8F1ED4731A}" type="pres">
      <dgm:prSet presAssocID="{E7066EE7-0A83-4245-8F3A-C1E54CD046BE}" presName="quadrant4" presStyleLbl="node1" presStyleIdx="3" presStyleCnt="4" custLinFactNeighborX="671">
        <dgm:presLayoutVars>
          <dgm:chMax val="1"/>
          <dgm:bulletEnabled val="1"/>
        </dgm:presLayoutVars>
      </dgm:prSet>
      <dgm:spPr/>
    </dgm:pt>
    <dgm:pt modelId="{20C612A8-F8A5-41B0-B251-8FE6714212A1}" type="pres">
      <dgm:prSet presAssocID="{E7066EE7-0A83-4245-8F3A-C1E54CD046BE}" presName="quadrantPlaceholder" presStyleCnt="0"/>
      <dgm:spPr/>
    </dgm:pt>
    <dgm:pt modelId="{F868F4FF-63F4-48D0-A29F-A4377176EAAD}" type="pres">
      <dgm:prSet presAssocID="{E7066EE7-0A83-4245-8F3A-C1E54CD046BE}" presName="center1" presStyleLbl="fgShp" presStyleIdx="0" presStyleCnt="2"/>
      <dgm:spPr/>
    </dgm:pt>
    <dgm:pt modelId="{8646557F-3E3C-4171-A5D3-8AF89E5F49EC}" type="pres">
      <dgm:prSet presAssocID="{E7066EE7-0A83-4245-8F3A-C1E54CD046BE}" presName="center2" presStyleLbl="fgShp" presStyleIdx="1" presStyleCnt="2"/>
      <dgm:spPr/>
    </dgm:pt>
  </dgm:ptLst>
  <dgm:cxnLst>
    <dgm:cxn modelId="{A47C3D02-CFF6-41E4-B134-1DFA523A0225}" srcId="{9F0752A2-F74F-493A-A6B5-9A5CF325E0E3}" destId="{8383892A-1874-481C-85DD-077DEC8CBEA2}" srcOrd="2" destOrd="0" parTransId="{AEF83923-8F59-4C1C-BE29-C970140ACC79}" sibTransId="{9DAA2889-4AD5-4C54-B020-40F49089EB21}"/>
    <dgm:cxn modelId="{B56FD709-9A58-457C-9F73-0F6AED4CBCDC}" type="presOf" srcId="{7919EEC4-DE59-4318-989D-258FD373B41E}" destId="{4444DB88-229A-4F63-A80E-0F1931594EED}" srcOrd="1" destOrd="2" presId="urn:microsoft.com/office/officeart/2005/8/layout/cycle4"/>
    <dgm:cxn modelId="{FA70540E-6771-4C32-8B5C-8F22B2984FA5}" type="presOf" srcId="{816A0A52-9580-45B4-9E67-F9A039A1C398}" destId="{07A6ECB2-C102-4571-9EC9-F1B20B7CF4B5}" srcOrd="1" destOrd="2" presId="urn:microsoft.com/office/officeart/2005/8/layout/cycle4"/>
    <dgm:cxn modelId="{2C5B0B13-6EF5-42F6-A3BA-CB09AF6AC6B0}" srcId="{E7066EE7-0A83-4245-8F3A-C1E54CD046BE}" destId="{879BF5C3-4D31-4572-8230-C22ECD717462}" srcOrd="1" destOrd="0" parTransId="{BD0CBB41-1AED-486B-AF68-7A12F5205408}" sibTransId="{25FEA236-9DE4-4491-B371-DEED77A5475C}"/>
    <dgm:cxn modelId="{83F24915-D969-4DC8-8450-ABAEF84829BF}" type="presOf" srcId="{E7066EE7-0A83-4245-8F3A-C1E54CD046BE}" destId="{B27138E4-5D74-41F5-9571-87FD4B6F5394}" srcOrd="0" destOrd="0" presId="urn:microsoft.com/office/officeart/2005/8/layout/cycle4"/>
    <dgm:cxn modelId="{A296FB17-A299-441A-9CF6-A3EA29DA487E}" srcId="{9F0752A2-F74F-493A-A6B5-9A5CF325E0E3}" destId="{22F9EA67-C46F-429C-A9E5-912FFF962E57}" srcOrd="0" destOrd="0" parTransId="{EF60E6FB-37B4-4C0E-BFEC-A8E189A05A62}" sibTransId="{A158ACEB-FF42-477A-9207-61AEF20EB1A2}"/>
    <dgm:cxn modelId="{92F6D918-48A2-4D41-B5DE-CF2015F1873F}" type="presOf" srcId="{CB868E3E-A5ED-4345-AD44-1DDC3CA8F1DB}" destId="{4444DB88-229A-4F63-A80E-0F1931594EED}" srcOrd="1" destOrd="0" presId="urn:microsoft.com/office/officeart/2005/8/layout/cycle4"/>
    <dgm:cxn modelId="{8DBF821E-27DB-4BF9-820A-67DBB777E8DD}" type="presOf" srcId="{22F9EA67-C46F-429C-A9E5-912FFF962E57}" destId="{F0E97283-C652-437E-8A2F-CF72BBA40BDF}" srcOrd="0" destOrd="0" presId="urn:microsoft.com/office/officeart/2005/8/layout/cycle4"/>
    <dgm:cxn modelId="{FA10D429-21DC-4D01-B8BB-AFC5150C27F9}" type="presOf" srcId="{FE8E0CFA-8912-4405-B088-88C4D56FDBD2}" destId="{07A6ECB2-C102-4571-9EC9-F1B20B7CF4B5}" srcOrd="1" destOrd="1" presId="urn:microsoft.com/office/officeart/2005/8/layout/cycle4"/>
    <dgm:cxn modelId="{970A802D-C7B5-45DF-92C8-5AB90E6DC396}" type="presOf" srcId="{0C5EE386-FBDF-4F82-B8A4-F1ECF75C4F73}" destId="{4444DB88-229A-4F63-A80E-0F1931594EED}" srcOrd="1" destOrd="1" presId="urn:microsoft.com/office/officeart/2005/8/layout/cycle4"/>
    <dgm:cxn modelId="{B8F0B42E-0DF9-49C6-A227-BA17C91FBA93}" type="presOf" srcId="{8383892A-1874-481C-85DD-077DEC8CBEA2}" destId="{F0E97283-C652-437E-8A2F-CF72BBA40BDF}" srcOrd="0" destOrd="2" presId="urn:microsoft.com/office/officeart/2005/8/layout/cycle4"/>
    <dgm:cxn modelId="{7BEDD341-1A32-490F-BFD8-F7763B29744A}" srcId="{E7066EE7-0A83-4245-8F3A-C1E54CD046BE}" destId="{8FEA7ACE-7A22-4835-BE66-4F914F58E4EC}" srcOrd="0" destOrd="0" parTransId="{F25EF695-02DF-4DF3-82A9-FBC38C488D33}" sibTransId="{1B0B8BD3-2331-4307-A5B4-FD91BB6AE882}"/>
    <dgm:cxn modelId="{53697962-D846-421E-AA4F-D9BA1A35290D}" srcId="{8FEA7ACE-7A22-4835-BE66-4F914F58E4EC}" destId="{BBAB1EFE-52B6-4F38-B120-89B83A140F50}" srcOrd="1" destOrd="0" parTransId="{64D5BF2E-99BE-419B-807B-8FFA7556A083}" sibTransId="{1F36E9D3-FF24-4EDE-AB55-93B7809BB08B}"/>
    <dgm:cxn modelId="{F1DCD762-31B3-447A-A89C-8EF3AB34B398}" type="presOf" srcId="{2E8E97EF-0434-4BA1-BCDB-E38AC23D9EFD}" destId="{E71986A0-AD06-4A1D-9308-18B79FAE920F}" srcOrd="0" destOrd="0" presId="urn:microsoft.com/office/officeart/2005/8/layout/cycle4"/>
    <dgm:cxn modelId="{EB69D746-E452-4704-8645-89C8ABF02742}" type="presOf" srcId="{22F9EA67-C46F-429C-A9E5-912FFF962E57}" destId="{7E777E56-00E3-4FCB-89AC-10835FD69E34}" srcOrd="1" destOrd="0" presId="urn:microsoft.com/office/officeart/2005/8/layout/cycle4"/>
    <dgm:cxn modelId="{D5A13F69-A75E-4067-91BB-363E88FE9BF8}" type="presOf" srcId="{AD70DA40-8770-467D-8313-29C1A58962A1}" destId="{F0E97283-C652-437E-8A2F-CF72BBA40BDF}" srcOrd="0" destOrd="1" presId="urn:microsoft.com/office/officeart/2005/8/layout/cycle4"/>
    <dgm:cxn modelId="{22FC674A-AA48-4B60-9831-D993464B5258}" srcId="{E7066EE7-0A83-4245-8F3A-C1E54CD046BE}" destId="{9F0752A2-F74F-493A-A6B5-9A5CF325E0E3}" srcOrd="3" destOrd="0" parTransId="{D1422029-FC30-4741-AC98-3ECC413CF00B}" sibTransId="{C0E375AB-C6B7-41BD-A70F-7B81A7B9FDD9}"/>
    <dgm:cxn modelId="{0123FB4F-4C36-474B-ABE2-983E6CCF041E}" type="presOf" srcId="{8FEA7ACE-7A22-4835-BE66-4F914F58E4EC}" destId="{2F9F949A-1560-4212-AE91-BBC4B281C4F2}" srcOrd="0" destOrd="0" presId="urn:microsoft.com/office/officeart/2005/8/layout/cycle4"/>
    <dgm:cxn modelId="{746BB553-B83A-4C82-BDEF-670A89DE67C6}" type="presOf" srcId="{AD70DA40-8770-467D-8313-29C1A58962A1}" destId="{7E777E56-00E3-4FCB-89AC-10835FD69E34}" srcOrd="1" destOrd="1" presId="urn:microsoft.com/office/officeart/2005/8/layout/cycle4"/>
    <dgm:cxn modelId="{3ED0277C-D24F-4986-820A-F5B99D1E9E21}" type="presOf" srcId="{879BF5C3-4D31-4572-8230-C22ECD717462}" destId="{2D2D5B25-B2E6-4E02-8FCE-DE59385D1ED6}" srcOrd="0" destOrd="0" presId="urn:microsoft.com/office/officeart/2005/8/layout/cycle4"/>
    <dgm:cxn modelId="{6C175F87-06B8-479A-9D38-E7C4C6D0B7C6}" srcId="{879BF5C3-4D31-4572-8230-C22ECD717462}" destId="{CB868E3E-A5ED-4345-AD44-1DDC3CA8F1DB}" srcOrd="0" destOrd="0" parTransId="{A2491E42-02FA-4130-9D04-23C5FA84FDE5}" sibTransId="{34A350C9-04D4-47F3-B7AD-1AC260B7638B}"/>
    <dgm:cxn modelId="{A9DBC78E-0787-4B22-AB27-9D8FE41EC6FA}" type="presOf" srcId="{FE8E0CFA-8912-4405-B088-88C4D56FDBD2}" destId="{A3683E8D-6B95-402E-A25B-6D819030E046}" srcOrd="0" destOrd="1" presId="urn:microsoft.com/office/officeart/2005/8/layout/cycle4"/>
    <dgm:cxn modelId="{891D0291-2D01-4088-B2BE-9F19A3AF8C3E}" srcId="{879BF5C3-4D31-4572-8230-C22ECD717462}" destId="{0C5EE386-FBDF-4F82-B8A4-F1ECF75C4F73}" srcOrd="1" destOrd="0" parTransId="{7DCB2C47-920A-4510-A142-1FA2882AF1C1}" sibTransId="{8948C220-3C97-4468-9CC0-92F248A2DFAD}"/>
    <dgm:cxn modelId="{F0985194-2239-40E5-960C-DABB5AF8D709}" srcId="{BB66711A-026D-4C68-881E-2B60B0135CE1}" destId="{98EE456D-AAF9-4318-ABF5-31EF9227798A}" srcOrd="0" destOrd="0" parTransId="{E1FA837B-9DE4-49C7-B691-07802E0BF93D}" sibTransId="{1A455817-FF03-4F83-A355-A5F5D1439B97}"/>
    <dgm:cxn modelId="{24B6BC9E-E173-4282-8CE7-76BCF7A71B77}" srcId="{8FEA7ACE-7A22-4835-BE66-4F914F58E4EC}" destId="{2E8E97EF-0434-4BA1-BCDB-E38AC23D9EFD}" srcOrd="0" destOrd="0" parTransId="{FBCA6397-21CF-45EE-973C-2ED2986ABA9C}" sibTransId="{0438036E-3AED-41D3-9A3D-09850F358EB5}"/>
    <dgm:cxn modelId="{AF649B9F-5ABC-4CA7-812D-19971A405692}" srcId="{9F0752A2-F74F-493A-A6B5-9A5CF325E0E3}" destId="{AD70DA40-8770-467D-8313-29C1A58962A1}" srcOrd="1" destOrd="0" parTransId="{437CB8EA-11CD-427B-8A2D-7FBFE613D705}" sibTransId="{17F054F8-D2B4-498D-84E3-0A4BB9E5F6FF}"/>
    <dgm:cxn modelId="{7DBFA09F-0AFF-45A2-9F93-55B35BB1211C}" type="presOf" srcId="{0C5EE386-FBDF-4F82-B8A4-F1ECF75C4F73}" destId="{4B11A58D-3213-406A-82CE-E44A7CF1F3BC}" srcOrd="0" destOrd="1" presId="urn:microsoft.com/office/officeart/2005/8/layout/cycle4"/>
    <dgm:cxn modelId="{A2D8CDA3-A0CA-4AFB-943E-1EBBC5F4F209}" srcId="{879BF5C3-4D31-4572-8230-C22ECD717462}" destId="{7919EEC4-DE59-4318-989D-258FD373B41E}" srcOrd="2" destOrd="0" parTransId="{733E9EED-1D8B-4778-9B3C-7DC5AF826152}" sibTransId="{41EB37C6-3E2D-440C-9D05-FE2819E173F6}"/>
    <dgm:cxn modelId="{9B1BC5AD-8AF7-40A7-8B91-CF96D1EA750C}" srcId="{BB66711A-026D-4C68-881E-2B60B0135CE1}" destId="{816A0A52-9580-45B4-9E67-F9A039A1C398}" srcOrd="2" destOrd="0" parTransId="{963A16CC-48E8-4DAA-8C79-27DB24EB4B52}" sibTransId="{79E9EB8F-F964-4C26-BE2F-8F7AB1F89235}"/>
    <dgm:cxn modelId="{7A28D6AD-2611-4667-9ACB-8512914300BE}" type="presOf" srcId="{816A0A52-9580-45B4-9E67-F9A039A1C398}" destId="{A3683E8D-6B95-402E-A25B-6D819030E046}" srcOrd="0" destOrd="2" presId="urn:microsoft.com/office/officeart/2005/8/layout/cycle4"/>
    <dgm:cxn modelId="{1FB818AF-0521-44A1-AA98-05EA16AD1E70}" srcId="{E7066EE7-0A83-4245-8F3A-C1E54CD046BE}" destId="{BB66711A-026D-4C68-881E-2B60B0135CE1}" srcOrd="2" destOrd="0" parTransId="{432ACEC6-6468-433D-8AED-39CF7EAF6E69}" sibTransId="{10215F44-BB4D-4AF9-8C87-45BBF076A0CF}"/>
    <dgm:cxn modelId="{A9A8D6B5-3633-4065-A21E-D60C8C8BBBEE}" type="presOf" srcId="{CB868E3E-A5ED-4345-AD44-1DDC3CA8F1DB}" destId="{4B11A58D-3213-406A-82CE-E44A7CF1F3BC}" srcOrd="0" destOrd="0" presId="urn:microsoft.com/office/officeart/2005/8/layout/cycle4"/>
    <dgm:cxn modelId="{A4C60CBF-F82C-4083-8E6B-F0C88C8298AF}" srcId="{BB66711A-026D-4C68-881E-2B60B0135CE1}" destId="{FE8E0CFA-8912-4405-B088-88C4D56FDBD2}" srcOrd="1" destOrd="0" parTransId="{A0204FBD-10CF-4797-B894-B2D6C7D2315D}" sibTransId="{CFFC133F-ED76-477D-B559-F749E5C1CA11}"/>
    <dgm:cxn modelId="{C22B71CA-9954-414A-BC62-E29AD7A23F6F}" type="presOf" srcId="{2E8E97EF-0434-4BA1-BCDB-E38AC23D9EFD}" destId="{6643FB25-A960-4865-A01D-A2EA55634080}" srcOrd="1" destOrd="0" presId="urn:microsoft.com/office/officeart/2005/8/layout/cycle4"/>
    <dgm:cxn modelId="{41872CD0-CDA6-4614-A3E4-0E4E84287199}" type="presOf" srcId="{BB66711A-026D-4C68-881E-2B60B0135CE1}" destId="{10E1A8A6-87FD-48BE-B8BD-693A3B3386DF}" srcOrd="0" destOrd="0" presId="urn:microsoft.com/office/officeart/2005/8/layout/cycle4"/>
    <dgm:cxn modelId="{8DCA07D1-BCD7-46CD-AEC1-733AB4E6FD3B}" type="presOf" srcId="{8383892A-1874-481C-85DD-077DEC8CBEA2}" destId="{7E777E56-00E3-4FCB-89AC-10835FD69E34}" srcOrd="1" destOrd="2" presId="urn:microsoft.com/office/officeart/2005/8/layout/cycle4"/>
    <dgm:cxn modelId="{0446AFDB-9BF6-4C49-869A-0E3B6D7BC6B3}" type="presOf" srcId="{7919EEC4-DE59-4318-989D-258FD373B41E}" destId="{4B11A58D-3213-406A-82CE-E44A7CF1F3BC}" srcOrd="0" destOrd="2" presId="urn:microsoft.com/office/officeart/2005/8/layout/cycle4"/>
    <dgm:cxn modelId="{F9AA21DC-619A-4BF2-9A76-88F74E005FBE}" type="presOf" srcId="{98EE456D-AAF9-4318-ABF5-31EF9227798A}" destId="{07A6ECB2-C102-4571-9EC9-F1B20B7CF4B5}" srcOrd="1" destOrd="0" presId="urn:microsoft.com/office/officeart/2005/8/layout/cycle4"/>
    <dgm:cxn modelId="{4660D5EB-5674-44B8-92EC-596798C45ADE}" type="presOf" srcId="{BBAB1EFE-52B6-4F38-B120-89B83A140F50}" destId="{6643FB25-A960-4865-A01D-A2EA55634080}" srcOrd="1" destOrd="1" presId="urn:microsoft.com/office/officeart/2005/8/layout/cycle4"/>
    <dgm:cxn modelId="{64CEF4F1-DA72-4DCE-9338-631FED9AFDC6}" type="presOf" srcId="{9F0752A2-F74F-493A-A6B5-9A5CF325E0E3}" destId="{0882DF00-2402-465F-B3B1-DB8F1ED4731A}" srcOrd="0" destOrd="0" presId="urn:microsoft.com/office/officeart/2005/8/layout/cycle4"/>
    <dgm:cxn modelId="{0E06CCFF-79BD-475E-B322-89FF0DFA2825}" type="presOf" srcId="{98EE456D-AAF9-4318-ABF5-31EF9227798A}" destId="{A3683E8D-6B95-402E-A25B-6D819030E046}" srcOrd="0" destOrd="0" presId="urn:microsoft.com/office/officeart/2005/8/layout/cycle4"/>
    <dgm:cxn modelId="{136FD4FF-6994-425C-B269-6C09EC137F3E}" type="presOf" srcId="{BBAB1EFE-52B6-4F38-B120-89B83A140F50}" destId="{E71986A0-AD06-4A1D-9308-18B79FAE920F}" srcOrd="0" destOrd="1" presId="urn:microsoft.com/office/officeart/2005/8/layout/cycle4"/>
    <dgm:cxn modelId="{9B47F3B1-58A4-4424-B28E-A55DAE72EAF1}" type="presParOf" srcId="{B27138E4-5D74-41F5-9571-87FD4B6F5394}" destId="{8F65ECC0-E10B-4186-8622-A065187AB163}" srcOrd="0" destOrd="0" presId="urn:microsoft.com/office/officeart/2005/8/layout/cycle4"/>
    <dgm:cxn modelId="{1A617FA6-A598-43CD-81CC-6B6F07BB5682}" type="presParOf" srcId="{8F65ECC0-E10B-4186-8622-A065187AB163}" destId="{5E31115E-56FF-43EE-987A-DBB7FA5AF293}" srcOrd="0" destOrd="0" presId="urn:microsoft.com/office/officeart/2005/8/layout/cycle4"/>
    <dgm:cxn modelId="{5BC3859A-74D0-4D61-B133-97E25C38E2F2}" type="presParOf" srcId="{5E31115E-56FF-43EE-987A-DBB7FA5AF293}" destId="{E71986A0-AD06-4A1D-9308-18B79FAE920F}" srcOrd="0" destOrd="0" presId="urn:microsoft.com/office/officeart/2005/8/layout/cycle4"/>
    <dgm:cxn modelId="{544E9F9E-A6B1-4BF4-B546-CD62EBFAFFD8}" type="presParOf" srcId="{5E31115E-56FF-43EE-987A-DBB7FA5AF293}" destId="{6643FB25-A960-4865-A01D-A2EA55634080}" srcOrd="1" destOrd="0" presId="urn:microsoft.com/office/officeart/2005/8/layout/cycle4"/>
    <dgm:cxn modelId="{8219F889-F906-403C-9F94-55493FFAADBF}" type="presParOf" srcId="{8F65ECC0-E10B-4186-8622-A065187AB163}" destId="{42204E6E-4320-4F39-84E1-3091F49A36A3}" srcOrd="1" destOrd="0" presId="urn:microsoft.com/office/officeart/2005/8/layout/cycle4"/>
    <dgm:cxn modelId="{BD2BD24A-10DD-4528-BF6D-74A79EB054F2}" type="presParOf" srcId="{42204E6E-4320-4F39-84E1-3091F49A36A3}" destId="{4B11A58D-3213-406A-82CE-E44A7CF1F3BC}" srcOrd="0" destOrd="0" presId="urn:microsoft.com/office/officeart/2005/8/layout/cycle4"/>
    <dgm:cxn modelId="{72412B25-0B12-4AD8-B6DE-F4FF47498279}" type="presParOf" srcId="{42204E6E-4320-4F39-84E1-3091F49A36A3}" destId="{4444DB88-229A-4F63-A80E-0F1931594EED}" srcOrd="1" destOrd="0" presId="urn:microsoft.com/office/officeart/2005/8/layout/cycle4"/>
    <dgm:cxn modelId="{9769692D-B8D2-4F53-AD77-B98AF0DD988E}" type="presParOf" srcId="{8F65ECC0-E10B-4186-8622-A065187AB163}" destId="{EA43DC50-2D9B-4027-A9D3-3BFB30D460C3}" srcOrd="2" destOrd="0" presId="urn:microsoft.com/office/officeart/2005/8/layout/cycle4"/>
    <dgm:cxn modelId="{4B13D727-D680-40A4-8930-1DF649C65337}" type="presParOf" srcId="{EA43DC50-2D9B-4027-A9D3-3BFB30D460C3}" destId="{A3683E8D-6B95-402E-A25B-6D819030E046}" srcOrd="0" destOrd="0" presId="urn:microsoft.com/office/officeart/2005/8/layout/cycle4"/>
    <dgm:cxn modelId="{D0757578-FC02-439F-8E0B-5C16FA2150FD}" type="presParOf" srcId="{EA43DC50-2D9B-4027-A9D3-3BFB30D460C3}" destId="{07A6ECB2-C102-4571-9EC9-F1B20B7CF4B5}" srcOrd="1" destOrd="0" presId="urn:microsoft.com/office/officeart/2005/8/layout/cycle4"/>
    <dgm:cxn modelId="{EDFA0044-CF13-4A2B-8E40-D3D108A72336}" type="presParOf" srcId="{8F65ECC0-E10B-4186-8622-A065187AB163}" destId="{7FAAE4E2-6620-4183-BAC5-4D58F42E4197}" srcOrd="3" destOrd="0" presId="urn:microsoft.com/office/officeart/2005/8/layout/cycle4"/>
    <dgm:cxn modelId="{AE18D3BF-5886-4572-A56E-ECF672C48D1F}" type="presParOf" srcId="{7FAAE4E2-6620-4183-BAC5-4D58F42E4197}" destId="{F0E97283-C652-437E-8A2F-CF72BBA40BDF}" srcOrd="0" destOrd="0" presId="urn:microsoft.com/office/officeart/2005/8/layout/cycle4"/>
    <dgm:cxn modelId="{7ABD1924-92D6-4760-AA5C-ABE4CAACD9A0}" type="presParOf" srcId="{7FAAE4E2-6620-4183-BAC5-4D58F42E4197}" destId="{7E777E56-00E3-4FCB-89AC-10835FD69E34}" srcOrd="1" destOrd="0" presId="urn:microsoft.com/office/officeart/2005/8/layout/cycle4"/>
    <dgm:cxn modelId="{D05DD6B4-B221-43C0-94DB-9B19D99D6954}" type="presParOf" srcId="{8F65ECC0-E10B-4186-8622-A065187AB163}" destId="{9483B773-5C79-4B5D-803C-3CC09827234E}" srcOrd="4" destOrd="0" presId="urn:microsoft.com/office/officeart/2005/8/layout/cycle4"/>
    <dgm:cxn modelId="{066AAD52-C3FD-4C6D-9DEA-A842262F31E7}" type="presParOf" srcId="{B27138E4-5D74-41F5-9571-87FD4B6F5394}" destId="{9EAB9B2C-DA82-499C-9959-3E4ACCD25137}" srcOrd="1" destOrd="0" presId="urn:microsoft.com/office/officeart/2005/8/layout/cycle4"/>
    <dgm:cxn modelId="{2F15316F-A0E6-45B8-B441-8684A39ED560}" type="presParOf" srcId="{9EAB9B2C-DA82-499C-9959-3E4ACCD25137}" destId="{2F9F949A-1560-4212-AE91-BBC4B281C4F2}" srcOrd="0" destOrd="0" presId="urn:microsoft.com/office/officeart/2005/8/layout/cycle4"/>
    <dgm:cxn modelId="{8BE3C926-05BB-4CA9-8416-CB8EB1C11368}" type="presParOf" srcId="{9EAB9B2C-DA82-499C-9959-3E4ACCD25137}" destId="{2D2D5B25-B2E6-4E02-8FCE-DE59385D1ED6}" srcOrd="1" destOrd="0" presId="urn:microsoft.com/office/officeart/2005/8/layout/cycle4"/>
    <dgm:cxn modelId="{10DA188B-8DDD-450C-B72A-C227E096FFFD}" type="presParOf" srcId="{9EAB9B2C-DA82-499C-9959-3E4ACCD25137}" destId="{10E1A8A6-87FD-48BE-B8BD-693A3B3386DF}" srcOrd="2" destOrd="0" presId="urn:microsoft.com/office/officeart/2005/8/layout/cycle4"/>
    <dgm:cxn modelId="{846A9CEE-2FED-452F-9EB9-9ECB3C58A913}" type="presParOf" srcId="{9EAB9B2C-DA82-499C-9959-3E4ACCD25137}" destId="{0882DF00-2402-465F-B3B1-DB8F1ED4731A}" srcOrd="3" destOrd="0" presId="urn:microsoft.com/office/officeart/2005/8/layout/cycle4"/>
    <dgm:cxn modelId="{50988F9E-10C4-47EA-AC7C-F8C32F776E47}" type="presParOf" srcId="{9EAB9B2C-DA82-499C-9959-3E4ACCD25137}" destId="{20C612A8-F8A5-41B0-B251-8FE6714212A1}" srcOrd="4" destOrd="0" presId="urn:microsoft.com/office/officeart/2005/8/layout/cycle4"/>
    <dgm:cxn modelId="{4950AD2B-E162-4DBD-B527-6A9C350031C0}" type="presParOf" srcId="{B27138E4-5D74-41F5-9571-87FD4B6F5394}" destId="{F868F4FF-63F4-48D0-A29F-A4377176EAAD}" srcOrd="2" destOrd="0" presId="urn:microsoft.com/office/officeart/2005/8/layout/cycle4"/>
    <dgm:cxn modelId="{329B541D-3E18-4F7F-951E-9DAD6CAA1CD4}" type="presParOf" srcId="{B27138E4-5D74-41F5-9571-87FD4B6F5394}" destId="{8646557F-3E3C-4171-A5D3-8AF89E5F49EC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B199AC-33B7-4498-B71B-9B27DA10C0D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B52553C9-8441-42A8-B651-0C0231AC405B}">
      <dgm:prSet phldrT="[Text]" custT="1"/>
      <dgm:spPr/>
      <dgm:t>
        <a:bodyPr/>
        <a:lstStyle/>
        <a:p>
          <a:r>
            <a:rPr lang="en-US" sz="3200" dirty="0">
              <a:latin typeface="Candara Light" panose="020E0502030303020204" pitchFamily="34" charset="0"/>
            </a:rPr>
            <a:t>Our Ask:</a:t>
          </a:r>
          <a:r>
            <a:rPr lang="en-IN" sz="3200" b="0" i="0" u="none" dirty="0">
              <a:latin typeface="Candara Light" panose="020E0502030303020204" pitchFamily="34" charset="0"/>
            </a:rPr>
            <a:t>₹</a:t>
          </a:r>
          <a:r>
            <a:rPr lang="en-US" sz="3200" dirty="0">
              <a:latin typeface="Candara Light" panose="020E0502030303020204" pitchFamily="34" charset="0"/>
            </a:rPr>
            <a:t>2 Crores</a:t>
          </a:r>
          <a:endParaRPr lang="en-IN" sz="3200" dirty="0">
            <a:latin typeface="Candara Light" panose="020E0502030303020204" pitchFamily="34" charset="0"/>
          </a:endParaRPr>
        </a:p>
      </dgm:t>
    </dgm:pt>
    <dgm:pt modelId="{CF6624B4-436A-458E-A2BC-03B7AD217E1D}" type="parTrans" cxnId="{09438EEC-4B31-427B-BDDE-D0A18FF4BB99}">
      <dgm:prSet/>
      <dgm:spPr/>
      <dgm:t>
        <a:bodyPr/>
        <a:lstStyle/>
        <a:p>
          <a:endParaRPr lang="en-IN"/>
        </a:p>
      </dgm:t>
    </dgm:pt>
    <dgm:pt modelId="{471985DF-2DBA-4CD9-B21D-F5B184E54CB4}" type="sibTrans" cxnId="{09438EEC-4B31-427B-BDDE-D0A18FF4BB99}">
      <dgm:prSet/>
      <dgm:spPr/>
      <dgm:t>
        <a:bodyPr/>
        <a:lstStyle/>
        <a:p>
          <a:endParaRPr lang="en-IN"/>
        </a:p>
      </dgm:t>
    </dgm:pt>
    <dgm:pt modelId="{37C9BDEF-3E3F-4FD6-9BDE-E8574DADE9CF}">
      <dgm:prSet phldrT="[Text]" custT="1"/>
      <dgm:spPr/>
      <dgm:t>
        <a:bodyPr/>
        <a:lstStyle/>
        <a:p>
          <a:r>
            <a:rPr lang="en-US" sz="3600" b="1" i="0" u="none" dirty="0">
              <a:latin typeface="Candara Light" panose="020E0502030303020204" pitchFamily="34" charset="0"/>
            </a:rPr>
            <a:t>Average Revenue per User/Year</a:t>
          </a:r>
          <a:r>
            <a:rPr lang="en-US" sz="3600" dirty="0">
              <a:latin typeface="Candara Light" panose="020E0502030303020204" pitchFamily="34" charset="0"/>
            </a:rPr>
            <a:t>:</a:t>
          </a:r>
          <a:r>
            <a:rPr lang="en-IN" sz="3600" b="0" i="0" u="none" dirty="0">
              <a:latin typeface="Candara Light" panose="020E0502030303020204" pitchFamily="34" charset="0"/>
            </a:rPr>
            <a:t>₹2.7 Lakhs</a:t>
          </a:r>
          <a:r>
            <a:rPr lang="en-US" sz="3600" dirty="0">
              <a:latin typeface="Candara Light" panose="020E0502030303020204" pitchFamily="34" charset="0"/>
            </a:rPr>
            <a:t/>
          </a:r>
          <a:endParaRPr lang="en-IN" sz="3600" dirty="0">
            <a:latin typeface="Candara Light" panose="020E0502030303020204" pitchFamily="34" charset="0"/>
          </a:endParaRPr>
        </a:p>
      </dgm:t>
    </dgm:pt>
    <dgm:pt modelId="{FD2A1BBE-DD74-4141-A31C-EFFB88B98833}" type="parTrans" cxnId="{764305BB-4DDA-4AC2-9B96-A7276AA5554A}">
      <dgm:prSet/>
      <dgm:spPr/>
      <dgm:t>
        <a:bodyPr/>
        <a:lstStyle/>
        <a:p>
          <a:endParaRPr lang="en-IN"/>
        </a:p>
      </dgm:t>
    </dgm:pt>
    <dgm:pt modelId="{D0A9B9E8-341E-447B-AC6D-91918B9CA20C}" type="sibTrans" cxnId="{764305BB-4DDA-4AC2-9B96-A7276AA5554A}">
      <dgm:prSet/>
      <dgm:spPr/>
      <dgm:t>
        <a:bodyPr/>
        <a:lstStyle/>
        <a:p>
          <a:endParaRPr lang="en-IN"/>
        </a:p>
      </dgm:t>
    </dgm:pt>
    <dgm:pt modelId="{A31FF935-F6DD-41EF-9D94-8F22672060D7}">
      <dgm:prSet phldrT="[Text]"/>
      <dgm:spPr/>
      <dgm:t>
        <a:bodyPr/>
        <a:lstStyle/>
        <a:p>
          <a:r>
            <a:rPr lang="en-US" dirty="0">
              <a:latin typeface="Candara Light" panose="020E0502030303020204" pitchFamily="34" charset="0"/>
            </a:rPr>
            <a:t>Pre Seed Valuation:</a:t>
          </a:r>
          <a:r>
            <a:rPr lang="en-IN" b="0" i="0" u="none" dirty="0">
              <a:latin typeface="Candara Light" panose="020E0502030303020204" pitchFamily="34" charset="0"/>
            </a:rPr>
            <a:t>₹14.32 Crores</a:t>
          </a:r>
        </a:p>
        <a:p>
          <a:r>
            <a:rPr lang="en-IN" dirty="0">
              <a:latin typeface="Candara Light" panose="020E0502030303020204" pitchFamily="34" charset="0"/>
              <a:hlinkClick xmlns:r="http://schemas.openxmlformats.org/officeDocument/2006/relationships" r:id="rId1" action="ppaction://hlinkfile"/>
            </a:rPr>
            <a:t>Financial Projections_Valuation_LogicLens.xlsx</a:t>
          </a:r>
          <a:endParaRPr lang="en-IN" dirty="0">
            <a:latin typeface="Candara Light" panose="020E0502030303020204" pitchFamily="34" charset="0"/>
          </a:endParaRPr>
        </a:p>
      </dgm:t>
    </dgm:pt>
    <dgm:pt modelId="{7A565DB1-8DA2-480E-BABC-8DC6A572F00E}" type="parTrans" cxnId="{06D76141-8B63-49C5-B201-C066BCCE31B4}">
      <dgm:prSet/>
      <dgm:spPr/>
      <dgm:t>
        <a:bodyPr/>
        <a:lstStyle/>
        <a:p>
          <a:endParaRPr lang="en-IN"/>
        </a:p>
      </dgm:t>
    </dgm:pt>
    <dgm:pt modelId="{3A3CB18E-0498-4E2C-8B85-1176A8C7F707}" type="sibTrans" cxnId="{06D76141-8B63-49C5-B201-C066BCCE31B4}">
      <dgm:prSet/>
      <dgm:spPr/>
      <dgm:t>
        <a:bodyPr/>
        <a:lstStyle/>
        <a:p>
          <a:endParaRPr lang="en-IN"/>
        </a:p>
      </dgm:t>
    </dgm:pt>
    <dgm:pt modelId="{F257B269-5B85-4DF3-B2B8-A529C5176806}" type="pres">
      <dgm:prSet presAssocID="{8DB199AC-33B7-4498-B71B-9B27DA10C0D4}" presName="Name0" presStyleCnt="0">
        <dgm:presLayoutVars>
          <dgm:chMax val="7"/>
          <dgm:chPref val="7"/>
          <dgm:dir/>
        </dgm:presLayoutVars>
      </dgm:prSet>
      <dgm:spPr/>
    </dgm:pt>
    <dgm:pt modelId="{D66BFBDA-EB5C-4009-8205-B4854C7F9DF7}" type="pres">
      <dgm:prSet presAssocID="{8DB199AC-33B7-4498-B71B-9B27DA10C0D4}" presName="Name1" presStyleCnt="0"/>
      <dgm:spPr/>
    </dgm:pt>
    <dgm:pt modelId="{8BF7E3F8-73C5-4A26-AD7E-23CCD9937285}" type="pres">
      <dgm:prSet presAssocID="{8DB199AC-33B7-4498-B71B-9B27DA10C0D4}" presName="cycle" presStyleCnt="0"/>
      <dgm:spPr/>
    </dgm:pt>
    <dgm:pt modelId="{EEC69AB3-C3FE-45D2-8A6E-CF4B7C08CAFF}" type="pres">
      <dgm:prSet presAssocID="{8DB199AC-33B7-4498-B71B-9B27DA10C0D4}" presName="srcNode" presStyleLbl="node1" presStyleIdx="0" presStyleCnt="3"/>
      <dgm:spPr/>
    </dgm:pt>
    <dgm:pt modelId="{AB1A0841-46E9-4D4D-B55D-627BE003A2BA}" type="pres">
      <dgm:prSet presAssocID="{8DB199AC-33B7-4498-B71B-9B27DA10C0D4}" presName="conn" presStyleLbl="parChTrans1D2" presStyleIdx="0" presStyleCnt="1"/>
      <dgm:spPr/>
    </dgm:pt>
    <dgm:pt modelId="{7287229E-78D5-403D-91E2-E360EC138FCC}" type="pres">
      <dgm:prSet presAssocID="{8DB199AC-33B7-4498-B71B-9B27DA10C0D4}" presName="extraNode" presStyleLbl="node1" presStyleIdx="0" presStyleCnt="3"/>
      <dgm:spPr/>
    </dgm:pt>
    <dgm:pt modelId="{299111F0-A197-4C3B-9615-07CCD3826A89}" type="pres">
      <dgm:prSet presAssocID="{8DB199AC-33B7-4498-B71B-9B27DA10C0D4}" presName="dstNode" presStyleLbl="node1" presStyleIdx="0" presStyleCnt="3"/>
      <dgm:spPr/>
    </dgm:pt>
    <dgm:pt modelId="{62DD6E58-5BA3-4CFC-AA4C-2346EEBBF6BB}" type="pres">
      <dgm:prSet presAssocID="{B52553C9-8441-42A8-B651-0C0231AC405B}" presName="text_1" presStyleLbl="node1" presStyleIdx="0" presStyleCnt="3">
        <dgm:presLayoutVars>
          <dgm:bulletEnabled val="1"/>
        </dgm:presLayoutVars>
      </dgm:prSet>
      <dgm:spPr/>
    </dgm:pt>
    <dgm:pt modelId="{6DFE0046-78F9-43D3-A879-7656C984C16D}" type="pres">
      <dgm:prSet presAssocID="{B52553C9-8441-42A8-B651-0C0231AC405B}" presName="accent_1" presStyleCnt="0"/>
      <dgm:spPr/>
    </dgm:pt>
    <dgm:pt modelId="{4B9F1F1E-A1BB-41C7-9549-0D42E0EEDD33}" type="pres">
      <dgm:prSet presAssocID="{B52553C9-8441-42A8-B651-0C0231AC405B}" presName="accentRepeatNode" presStyleLbl="solidFgAcc1" presStyleIdx="0" presStyleCnt="3" custLinFactNeighborX="-5550"/>
      <dgm:spPr/>
    </dgm:pt>
    <dgm:pt modelId="{4187A948-198B-4589-931B-889D639B1619}" type="pres">
      <dgm:prSet presAssocID="{37C9BDEF-3E3F-4FD6-9BDE-E8574DADE9CF}" presName="text_2" presStyleLbl="node1" presStyleIdx="1" presStyleCnt="3">
        <dgm:presLayoutVars>
          <dgm:bulletEnabled val="1"/>
        </dgm:presLayoutVars>
      </dgm:prSet>
      <dgm:spPr/>
    </dgm:pt>
    <dgm:pt modelId="{4FB7A976-787E-4852-8699-A2BCF2930C14}" type="pres">
      <dgm:prSet presAssocID="{37C9BDEF-3E3F-4FD6-9BDE-E8574DADE9CF}" presName="accent_2" presStyleCnt="0"/>
      <dgm:spPr/>
    </dgm:pt>
    <dgm:pt modelId="{308F41DD-E4D4-4182-87AB-75CF1BE302AA}" type="pres">
      <dgm:prSet presAssocID="{37C9BDEF-3E3F-4FD6-9BDE-E8574DADE9CF}" presName="accentRepeatNode" presStyleLbl="solidFgAcc1" presStyleIdx="1" presStyleCnt="3"/>
      <dgm:spPr/>
    </dgm:pt>
    <dgm:pt modelId="{BFAAD016-26D7-47C9-B947-A0F94591DFB7}" type="pres">
      <dgm:prSet presAssocID="{A31FF935-F6DD-41EF-9D94-8F22672060D7}" presName="text_3" presStyleLbl="node1" presStyleIdx="2" presStyleCnt="3">
        <dgm:presLayoutVars>
          <dgm:bulletEnabled val="1"/>
        </dgm:presLayoutVars>
      </dgm:prSet>
      <dgm:spPr/>
    </dgm:pt>
    <dgm:pt modelId="{586F3BD5-4EC2-4BFB-95F7-5CC058ADB898}" type="pres">
      <dgm:prSet presAssocID="{A31FF935-F6DD-41EF-9D94-8F22672060D7}" presName="accent_3" presStyleCnt="0"/>
      <dgm:spPr/>
    </dgm:pt>
    <dgm:pt modelId="{BAA96CBE-FF50-4477-A4FB-64F97271DA08}" type="pres">
      <dgm:prSet presAssocID="{A31FF935-F6DD-41EF-9D94-8F22672060D7}" presName="accentRepeatNode" presStyleLbl="solidFgAcc1" presStyleIdx="2" presStyleCnt="3"/>
      <dgm:spPr/>
    </dgm:pt>
  </dgm:ptLst>
  <dgm:cxnLst>
    <dgm:cxn modelId="{06D76141-8B63-49C5-B201-C066BCCE31B4}" srcId="{8DB199AC-33B7-4498-B71B-9B27DA10C0D4}" destId="{A31FF935-F6DD-41EF-9D94-8F22672060D7}" srcOrd="2" destOrd="0" parTransId="{7A565DB1-8DA2-480E-BABC-8DC6A572F00E}" sibTransId="{3A3CB18E-0498-4E2C-8B85-1176A8C7F707}"/>
    <dgm:cxn modelId="{E0C6CC55-5331-4CF8-82B6-0AF45409C3F9}" type="presOf" srcId="{B52553C9-8441-42A8-B651-0C0231AC405B}" destId="{62DD6E58-5BA3-4CFC-AA4C-2346EEBBF6BB}" srcOrd="0" destOrd="0" presId="urn:microsoft.com/office/officeart/2008/layout/VerticalCurvedList"/>
    <dgm:cxn modelId="{C8649577-B7FE-4907-8A26-4CBD525A1FFC}" type="presOf" srcId="{8DB199AC-33B7-4498-B71B-9B27DA10C0D4}" destId="{F257B269-5B85-4DF3-B2B8-A529C5176806}" srcOrd="0" destOrd="0" presId="urn:microsoft.com/office/officeart/2008/layout/VerticalCurvedList"/>
    <dgm:cxn modelId="{ACE1407D-9DD9-4DB2-B5FF-675F227B9411}" type="presOf" srcId="{A31FF935-F6DD-41EF-9D94-8F22672060D7}" destId="{BFAAD016-26D7-47C9-B947-A0F94591DFB7}" srcOrd="0" destOrd="0" presId="urn:microsoft.com/office/officeart/2008/layout/VerticalCurvedList"/>
    <dgm:cxn modelId="{6E9970A7-CEEE-45FB-97C6-FF65B0027532}" type="presOf" srcId="{37C9BDEF-3E3F-4FD6-9BDE-E8574DADE9CF}" destId="{4187A948-198B-4589-931B-889D639B1619}" srcOrd="0" destOrd="0" presId="urn:microsoft.com/office/officeart/2008/layout/VerticalCurvedList"/>
    <dgm:cxn modelId="{BE7889B7-A4DD-473F-A22B-35B78E4FFD50}" type="presOf" srcId="{471985DF-2DBA-4CD9-B21D-F5B184E54CB4}" destId="{AB1A0841-46E9-4D4D-B55D-627BE003A2BA}" srcOrd="0" destOrd="0" presId="urn:microsoft.com/office/officeart/2008/layout/VerticalCurvedList"/>
    <dgm:cxn modelId="{764305BB-4DDA-4AC2-9B96-A7276AA5554A}" srcId="{8DB199AC-33B7-4498-B71B-9B27DA10C0D4}" destId="{37C9BDEF-3E3F-4FD6-9BDE-E8574DADE9CF}" srcOrd="1" destOrd="0" parTransId="{FD2A1BBE-DD74-4141-A31C-EFFB88B98833}" sibTransId="{D0A9B9E8-341E-447B-AC6D-91918B9CA20C}"/>
    <dgm:cxn modelId="{09438EEC-4B31-427B-BDDE-D0A18FF4BB99}" srcId="{8DB199AC-33B7-4498-B71B-9B27DA10C0D4}" destId="{B52553C9-8441-42A8-B651-0C0231AC405B}" srcOrd="0" destOrd="0" parTransId="{CF6624B4-436A-458E-A2BC-03B7AD217E1D}" sibTransId="{471985DF-2DBA-4CD9-B21D-F5B184E54CB4}"/>
    <dgm:cxn modelId="{542C1B81-45E8-4704-AF25-11CC4F64A633}" type="presParOf" srcId="{F257B269-5B85-4DF3-B2B8-A529C5176806}" destId="{D66BFBDA-EB5C-4009-8205-B4854C7F9DF7}" srcOrd="0" destOrd="0" presId="urn:microsoft.com/office/officeart/2008/layout/VerticalCurvedList"/>
    <dgm:cxn modelId="{CE0320CE-51DE-43A9-B209-2ED7652C33B0}" type="presParOf" srcId="{D66BFBDA-EB5C-4009-8205-B4854C7F9DF7}" destId="{8BF7E3F8-73C5-4A26-AD7E-23CCD9937285}" srcOrd="0" destOrd="0" presId="urn:microsoft.com/office/officeart/2008/layout/VerticalCurvedList"/>
    <dgm:cxn modelId="{B905E1BD-A8F6-46F1-BA07-D6C95D3D53CE}" type="presParOf" srcId="{8BF7E3F8-73C5-4A26-AD7E-23CCD9937285}" destId="{EEC69AB3-C3FE-45D2-8A6E-CF4B7C08CAFF}" srcOrd="0" destOrd="0" presId="urn:microsoft.com/office/officeart/2008/layout/VerticalCurvedList"/>
    <dgm:cxn modelId="{1BA83129-5AC2-46AC-9E11-194A46D3B9BB}" type="presParOf" srcId="{8BF7E3F8-73C5-4A26-AD7E-23CCD9937285}" destId="{AB1A0841-46E9-4D4D-B55D-627BE003A2BA}" srcOrd="1" destOrd="0" presId="urn:microsoft.com/office/officeart/2008/layout/VerticalCurvedList"/>
    <dgm:cxn modelId="{4E41E935-7E22-41FF-9ED4-55D855308D40}" type="presParOf" srcId="{8BF7E3F8-73C5-4A26-AD7E-23CCD9937285}" destId="{7287229E-78D5-403D-91E2-E360EC138FCC}" srcOrd="2" destOrd="0" presId="urn:microsoft.com/office/officeart/2008/layout/VerticalCurvedList"/>
    <dgm:cxn modelId="{EA5CAB31-FBA6-4B62-ABF5-59ECA05F577B}" type="presParOf" srcId="{8BF7E3F8-73C5-4A26-AD7E-23CCD9937285}" destId="{299111F0-A197-4C3B-9615-07CCD3826A89}" srcOrd="3" destOrd="0" presId="urn:microsoft.com/office/officeart/2008/layout/VerticalCurvedList"/>
    <dgm:cxn modelId="{6670D919-C83E-400B-A452-BA96F88AC3AC}" type="presParOf" srcId="{D66BFBDA-EB5C-4009-8205-B4854C7F9DF7}" destId="{62DD6E58-5BA3-4CFC-AA4C-2346EEBBF6BB}" srcOrd="1" destOrd="0" presId="urn:microsoft.com/office/officeart/2008/layout/VerticalCurvedList"/>
    <dgm:cxn modelId="{6E0235D0-0119-4C08-B7E8-E028E8B8967E}" type="presParOf" srcId="{D66BFBDA-EB5C-4009-8205-B4854C7F9DF7}" destId="{6DFE0046-78F9-43D3-A879-7656C984C16D}" srcOrd="2" destOrd="0" presId="urn:microsoft.com/office/officeart/2008/layout/VerticalCurvedList"/>
    <dgm:cxn modelId="{3BA62E76-1892-4409-858D-3DB5C4FD514B}" type="presParOf" srcId="{6DFE0046-78F9-43D3-A879-7656C984C16D}" destId="{4B9F1F1E-A1BB-41C7-9549-0D42E0EEDD33}" srcOrd="0" destOrd="0" presId="urn:microsoft.com/office/officeart/2008/layout/VerticalCurvedList"/>
    <dgm:cxn modelId="{ACD08D81-7CE5-49C8-AB76-30612494A8F5}" type="presParOf" srcId="{D66BFBDA-EB5C-4009-8205-B4854C7F9DF7}" destId="{4187A948-198B-4589-931B-889D639B1619}" srcOrd="3" destOrd="0" presId="urn:microsoft.com/office/officeart/2008/layout/VerticalCurvedList"/>
    <dgm:cxn modelId="{B0E7A532-AA3C-4774-8FA0-1B4617749030}" type="presParOf" srcId="{D66BFBDA-EB5C-4009-8205-B4854C7F9DF7}" destId="{4FB7A976-787E-4852-8699-A2BCF2930C14}" srcOrd="4" destOrd="0" presId="urn:microsoft.com/office/officeart/2008/layout/VerticalCurvedList"/>
    <dgm:cxn modelId="{CC5B59A1-B0B6-431E-80B1-192A5B2D99D2}" type="presParOf" srcId="{4FB7A976-787E-4852-8699-A2BCF2930C14}" destId="{308F41DD-E4D4-4182-87AB-75CF1BE302AA}" srcOrd="0" destOrd="0" presId="urn:microsoft.com/office/officeart/2008/layout/VerticalCurvedList"/>
    <dgm:cxn modelId="{E338761B-05F6-450D-BF6F-6A0B740FFF96}" type="presParOf" srcId="{D66BFBDA-EB5C-4009-8205-B4854C7F9DF7}" destId="{BFAAD016-26D7-47C9-B947-A0F94591DFB7}" srcOrd="5" destOrd="0" presId="urn:microsoft.com/office/officeart/2008/layout/VerticalCurvedList"/>
    <dgm:cxn modelId="{228185BB-D64F-40A5-9F8A-E55164C3B0A8}" type="presParOf" srcId="{D66BFBDA-EB5C-4009-8205-B4854C7F9DF7}" destId="{586F3BD5-4EC2-4BFB-95F7-5CC058ADB898}" srcOrd="6" destOrd="0" presId="urn:microsoft.com/office/officeart/2008/layout/VerticalCurvedList"/>
    <dgm:cxn modelId="{B3E63868-CAEC-4E1F-AD43-BAE4C14773FB}" type="presParOf" srcId="{586F3BD5-4EC2-4BFB-95F7-5CC058ADB898}" destId="{BAA96CBE-FF50-4477-A4FB-64F97271DA08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82252-7F79-4F61-998A-E1A677D5E009}">
      <dsp:nvSpPr>
        <dsp:cNvPr id="0" name=""/>
        <dsp:cNvSpPr/>
      </dsp:nvSpPr>
      <dsp:spPr>
        <a:xfrm rot="16200000">
          <a:off x="343542" y="-343542"/>
          <a:ext cx="1816629" cy="2503714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586K Theft cases </a:t>
          </a:r>
          <a:endParaRPr lang="en-IN" sz="2100" kern="1200" dirty="0"/>
        </a:p>
      </dsp:txBody>
      <dsp:txXfrm rot="5400000">
        <a:off x="0" y="0"/>
        <a:ext cx="2503714" cy="1362471"/>
      </dsp:txXfrm>
    </dsp:sp>
    <dsp:sp modelId="{52C299D4-4B52-4960-88D3-715435BBEF84}">
      <dsp:nvSpPr>
        <dsp:cNvPr id="0" name=""/>
        <dsp:cNvSpPr/>
      </dsp:nvSpPr>
      <dsp:spPr>
        <a:xfrm>
          <a:off x="2474696" y="0"/>
          <a:ext cx="2503714" cy="1816629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6500 workers died in factory accidents</a:t>
          </a:r>
          <a:endParaRPr lang="en-IN" sz="2100" kern="1200" dirty="0"/>
        </a:p>
      </dsp:txBody>
      <dsp:txXfrm>
        <a:off x="2474696" y="0"/>
        <a:ext cx="2503714" cy="1362471"/>
      </dsp:txXfrm>
    </dsp:sp>
    <dsp:sp modelId="{440E2000-30A4-41D9-A510-A830BC559B73}">
      <dsp:nvSpPr>
        <dsp:cNvPr id="0" name=""/>
        <dsp:cNvSpPr/>
      </dsp:nvSpPr>
      <dsp:spPr>
        <a:xfrm rot="10800000">
          <a:off x="0" y="1816629"/>
          <a:ext cx="2503714" cy="1816629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1.55 Lakh people died in road accidents</a:t>
          </a:r>
          <a:endParaRPr lang="en-IN" sz="2100" kern="1200" dirty="0"/>
        </a:p>
      </dsp:txBody>
      <dsp:txXfrm rot="10800000">
        <a:off x="0" y="2270786"/>
        <a:ext cx="2503714" cy="1362471"/>
      </dsp:txXfrm>
    </dsp:sp>
    <dsp:sp modelId="{552D8072-4DEE-462B-A987-1CFADE55AB18}">
      <dsp:nvSpPr>
        <dsp:cNvPr id="0" name=""/>
        <dsp:cNvSpPr/>
      </dsp:nvSpPr>
      <dsp:spPr>
        <a:xfrm rot="5400000">
          <a:off x="2847257" y="1473086"/>
          <a:ext cx="1816629" cy="2503714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5150 Smart City Projects</a:t>
          </a:r>
          <a:endParaRPr lang="en-IN" sz="2100" kern="1200" dirty="0"/>
        </a:p>
      </dsp:txBody>
      <dsp:txXfrm rot="-5400000">
        <a:off x="2503714" y="2270785"/>
        <a:ext cx="2503714" cy="1362471"/>
      </dsp:txXfrm>
    </dsp:sp>
    <dsp:sp modelId="{41B88F4E-1C20-4CD1-872C-5F4C7A7FF9DE}">
      <dsp:nvSpPr>
        <dsp:cNvPr id="0" name=""/>
        <dsp:cNvSpPr/>
      </dsp:nvSpPr>
      <dsp:spPr>
        <a:xfrm>
          <a:off x="1752600" y="1362471"/>
          <a:ext cx="1502228" cy="908314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2021(India)</a:t>
          </a:r>
          <a:endParaRPr lang="en-IN" sz="2100" kern="1200" dirty="0"/>
        </a:p>
      </dsp:txBody>
      <dsp:txXfrm>
        <a:off x="1796940" y="1406811"/>
        <a:ext cx="1413548" cy="8196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5FA8F-FE05-4B54-A3B5-E72A3A4DEE85}">
      <dsp:nvSpPr>
        <dsp:cNvPr id="0" name=""/>
        <dsp:cNvSpPr/>
      </dsp:nvSpPr>
      <dsp:spPr>
        <a:xfrm>
          <a:off x="0" y="0"/>
          <a:ext cx="6480539" cy="10113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elix Titling" panose="04060505060202020A04" pitchFamily="82" charset="0"/>
            </a:rPr>
            <a:t>DAKSH-Lens</a:t>
          </a:r>
          <a:endParaRPr lang="en-IN" sz="2100" kern="1200" dirty="0">
            <a:latin typeface="Felix Titling" panose="04060505060202020A04" pitchFamily="8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Al based live video detection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Live Alerts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97242" y="0"/>
        <a:ext cx="5083296" cy="1011346"/>
      </dsp:txXfrm>
    </dsp:sp>
    <dsp:sp modelId="{5F0315F0-EF32-4797-B466-DEBDE691FC67}">
      <dsp:nvSpPr>
        <dsp:cNvPr id="0" name=""/>
        <dsp:cNvSpPr/>
      </dsp:nvSpPr>
      <dsp:spPr>
        <a:xfrm>
          <a:off x="101134" y="101134"/>
          <a:ext cx="1296107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F590B9-9E84-40B0-BA63-679B7DD9588A}">
      <dsp:nvSpPr>
        <dsp:cNvPr id="0" name=""/>
        <dsp:cNvSpPr/>
      </dsp:nvSpPr>
      <dsp:spPr>
        <a:xfrm>
          <a:off x="0" y="1112480"/>
          <a:ext cx="6480539" cy="1011346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Felix Titling" panose="04060505060202020A04" pitchFamily="82" charset="0"/>
            </a:rPr>
            <a:t>ViDHI</a:t>
          </a:r>
          <a:r>
            <a:rPr lang="en-US" sz="2100" kern="1200" dirty="0">
              <a:latin typeface="Felix Titling" panose="04060505060202020A04" pitchFamily="82" charset="0"/>
            </a:rPr>
            <a:t>-Lens</a:t>
          </a:r>
          <a:endParaRPr lang="en-IN" sz="2100" kern="1200" dirty="0">
            <a:latin typeface="Felix Titling" panose="04060505060202020A04" pitchFamily="8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rial" panose="020B0604020202020204" pitchFamily="34" charset="0"/>
              <a:cs typeface="Arial" panose="020B0604020202020204" pitchFamily="34" charset="0"/>
            </a:rPr>
            <a:t>Advanced forensic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rial" panose="020B0604020202020204" pitchFamily="34" charset="0"/>
              <a:cs typeface="Arial" panose="020B0604020202020204" pitchFamily="34" charset="0"/>
            </a:rPr>
            <a:t>analysis of recorded footage</a:t>
          </a:r>
        </a:p>
      </dsp:txBody>
      <dsp:txXfrm>
        <a:off x="1397242" y="1112480"/>
        <a:ext cx="5083296" cy="1011346"/>
      </dsp:txXfrm>
    </dsp:sp>
    <dsp:sp modelId="{8E2B34CD-C0EC-42C3-B0CD-CA1EE49D5BA9}">
      <dsp:nvSpPr>
        <dsp:cNvPr id="0" name=""/>
        <dsp:cNvSpPr/>
      </dsp:nvSpPr>
      <dsp:spPr>
        <a:xfrm>
          <a:off x="101134" y="1213615"/>
          <a:ext cx="1296107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C8060-5294-4B22-B4EF-76A2DF02F3F5}">
      <dsp:nvSpPr>
        <dsp:cNvPr id="0" name=""/>
        <dsp:cNvSpPr/>
      </dsp:nvSpPr>
      <dsp:spPr>
        <a:xfrm>
          <a:off x="0" y="2175668"/>
          <a:ext cx="6480539" cy="1011346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elix Titling" panose="04060505060202020A04" pitchFamily="82" charset="0"/>
            </a:rPr>
            <a:t>Saar-Lens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latin typeface="Arial" panose="020B0604020202020204" pitchFamily="34" charset="0"/>
              <a:cs typeface="Arial" panose="020B0604020202020204" pitchFamily="34" charset="0"/>
            </a:rPr>
            <a:t>Video Summarization</a:t>
          </a:r>
          <a:endParaRPr lang="en-IN" sz="16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97242" y="2175668"/>
        <a:ext cx="5083296" cy="1011346"/>
      </dsp:txXfrm>
    </dsp:sp>
    <dsp:sp modelId="{13A5C55F-4A41-4149-BEDF-3BA2B0D6FF18}">
      <dsp:nvSpPr>
        <dsp:cNvPr id="0" name=""/>
        <dsp:cNvSpPr/>
      </dsp:nvSpPr>
      <dsp:spPr>
        <a:xfrm>
          <a:off x="101134" y="2326096"/>
          <a:ext cx="1296107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ED934-361F-4B67-82A4-4BE7364BB373}">
      <dsp:nvSpPr>
        <dsp:cNvPr id="0" name=""/>
        <dsp:cNvSpPr/>
      </dsp:nvSpPr>
      <dsp:spPr>
        <a:xfrm>
          <a:off x="0" y="3337442"/>
          <a:ext cx="6480539" cy="1011346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Felix Titling" panose="04060505060202020A04" pitchFamily="82" charset="0"/>
            </a:rPr>
            <a:t>NEETI-Lens</a:t>
          </a:r>
          <a:endParaRPr lang="en-IN" sz="2100" kern="1200" dirty="0">
            <a:latin typeface="Felix Titling" panose="04060505060202020A04" pitchFamily="82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rial" panose="020B0604020202020204" pitchFamily="34" charset="0"/>
              <a:cs typeface="Arial" panose="020B0604020202020204" pitchFamily="34" charset="0"/>
            </a:rPr>
            <a:t>Custom Behaviour detection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>
              <a:latin typeface="Arial" panose="020B0604020202020204" pitchFamily="34" charset="0"/>
              <a:cs typeface="Arial" panose="020B0604020202020204" pitchFamily="34" charset="0"/>
            </a:rPr>
            <a:t>Advanced tailor made detection</a:t>
          </a:r>
        </a:p>
      </dsp:txBody>
      <dsp:txXfrm>
        <a:off x="1397242" y="3337442"/>
        <a:ext cx="5083296" cy="1011346"/>
      </dsp:txXfrm>
    </dsp:sp>
    <dsp:sp modelId="{300ED77D-3F1C-41D6-9FB3-ABAC4FE0798E}">
      <dsp:nvSpPr>
        <dsp:cNvPr id="0" name=""/>
        <dsp:cNvSpPr/>
      </dsp:nvSpPr>
      <dsp:spPr>
        <a:xfrm>
          <a:off x="101134" y="3438576"/>
          <a:ext cx="1296107" cy="8090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0B272-6986-4D2B-998C-C62A826DC847}">
      <dsp:nvSpPr>
        <dsp:cNvPr id="0" name=""/>
        <dsp:cNvSpPr/>
      </dsp:nvSpPr>
      <dsp:spPr>
        <a:xfrm rot="5400000">
          <a:off x="512243" y="2408150"/>
          <a:ext cx="1530974" cy="254750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EDDA6-FD05-4DD4-98BE-E354A6E8FB58}">
      <dsp:nvSpPr>
        <dsp:cNvPr id="0" name=""/>
        <dsp:cNvSpPr/>
      </dsp:nvSpPr>
      <dsp:spPr>
        <a:xfrm>
          <a:off x="256686" y="3169306"/>
          <a:ext cx="2299904" cy="2016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 Rounded MT Bold" panose="020F0704030504030204" pitchFamily="34" charset="0"/>
            </a:rPr>
            <a:t>On Prem customizable solution with fixed use-cases. </a:t>
          </a:r>
          <a:endParaRPr lang="en-IN" sz="1700" kern="1200" dirty="0">
            <a:latin typeface="Arial Rounded MT Bold" panose="020F0704030504030204" pitchFamily="34" charset="0"/>
          </a:endParaRPr>
        </a:p>
      </dsp:txBody>
      <dsp:txXfrm>
        <a:off x="256686" y="3169306"/>
        <a:ext cx="2299904" cy="2016001"/>
      </dsp:txXfrm>
    </dsp:sp>
    <dsp:sp modelId="{C64B3F98-0F6A-4D8D-B104-F94ECB8393E5}">
      <dsp:nvSpPr>
        <dsp:cNvPr id="0" name=""/>
        <dsp:cNvSpPr/>
      </dsp:nvSpPr>
      <dsp:spPr>
        <a:xfrm>
          <a:off x="2122646" y="2220599"/>
          <a:ext cx="433944" cy="4339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27A29-98E8-4FEA-A73C-15B15C3E0639}">
      <dsp:nvSpPr>
        <dsp:cNvPr id="0" name=""/>
        <dsp:cNvSpPr/>
      </dsp:nvSpPr>
      <dsp:spPr>
        <a:xfrm rot="5400000">
          <a:off x="3327776" y="1711443"/>
          <a:ext cx="1530974" cy="254750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42861-583A-4EE9-98D7-5150E8EF6CD6}">
      <dsp:nvSpPr>
        <dsp:cNvPr id="0" name=""/>
        <dsp:cNvSpPr/>
      </dsp:nvSpPr>
      <dsp:spPr>
        <a:xfrm>
          <a:off x="3072218" y="2472599"/>
          <a:ext cx="2299904" cy="2016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 Rounded MT Bold" panose="020F0704030504030204" pitchFamily="34" charset="0"/>
            </a:rPr>
            <a:t>On Prem customizable solution with additional use-cases. </a:t>
          </a:r>
          <a:endParaRPr lang="en-IN" sz="1700" kern="1200" dirty="0">
            <a:latin typeface="Arial Rounded MT Bold" panose="020F0704030504030204" pitchFamily="34" charset="0"/>
          </a:endParaRPr>
        </a:p>
      </dsp:txBody>
      <dsp:txXfrm>
        <a:off x="3072218" y="2472599"/>
        <a:ext cx="2299904" cy="2016001"/>
      </dsp:txXfrm>
    </dsp:sp>
    <dsp:sp modelId="{C91471C5-2B19-4A8D-B52E-2539B0680C04}">
      <dsp:nvSpPr>
        <dsp:cNvPr id="0" name=""/>
        <dsp:cNvSpPr/>
      </dsp:nvSpPr>
      <dsp:spPr>
        <a:xfrm>
          <a:off x="4938178" y="1523893"/>
          <a:ext cx="433944" cy="4339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D44689-2B24-4297-9913-7DD8989CCF53}">
      <dsp:nvSpPr>
        <dsp:cNvPr id="0" name=""/>
        <dsp:cNvSpPr/>
      </dsp:nvSpPr>
      <dsp:spPr>
        <a:xfrm rot="5400000">
          <a:off x="6143308" y="1014737"/>
          <a:ext cx="1530974" cy="254750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41A57-4B17-411B-98FB-E4B1A546F487}">
      <dsp:nvSpPr>
        <dsp:cNvPr id="0" name=""/>
        <dsp:cNvSpPr/>
      </dsp:nvSpPr>
      <dsp:spPr>
        <a:xfrm>
          <a:off x="5887750" y="1775893"/>
          <a:ext cx="2299904" cy="2016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 Rounded MT Bold" panose="020F0704030504030204" pitchFamily="34" charset="0"/>
            </a:rPr>
            <a:t>SAAS based solution which will be user-friendly and as "Pay-as-you-use" model. No additional hardware needed apart from IP camera.</a:t>
          </a:r>
          <a:endParaRPr lang="en-IN" sz="1700" kern="1200" dirty="0">
            <a:latin typeface="Arial Rounded MT Bold" panose="020F0704030504030204" pitchFamily="34" charset="0"/>
          </a:endParaRPr>
        </a:p>
      </dsp:txBody>
      <dsp:txXfrm>
        <a:off x="5887750" y="1775893"/>
        <a:ext cx="2299904" cy="2016001"/>
      </dsp:txXfrm>
    </dsp:sp>
    <dsp:sp modelId="{6C6A9348-BA13-4ADE-955A-348E2779C941}">
      <dsp:nvSpPr>
        <dsp:cNvPr id="0" name=""/>
        <dsp:cNvSpPr/>
      </dsp:nvSpPr>
      <dsp:spPr>
        <a:xfrm>
          <a:off x="7753711" y="827187"/>
          <a:ext cx="433944" cy="4339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B7813-1E4E-4733-9596-23F5F238DB0E}">
      <dsp:nvSpPr>
        <dsp:cNvPr id="0" name=""/>
        <dsp:cNvSpPr/>
      </dsp:nvSpPr>
      <dsp:spPr>
        <a:xfrm rot="5400000">
          <a:off x="8958840" y="318031"/>
          <a:ext cx="1530974" cy="2547507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F4721-8373-4C5C-9757-08F0ECC678B7}">
      <dsp:nvSpPr>
        <dsp:cNvPr id="0" name=""/>
        <dsp:cNvSpPr/>
      </dsp:nvSpPr>
      <dsp:spPr>
        <a:xfrm>
          <a:off x="8703283" y="1079187"/>
          <a:ext cx="2299904" cy="20160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 Rounded MT Bold" panose="020F0704030504030204" pitchFamily="34" charset="0"/>
            </a:rPr>
            <a:t>Clients can integrate our Core Model using our LogicLens API for 3</a:t>
          </a:r>
          <a:r>
            <a:rPr lang="en-US" sz="1700" kern="1200" baseline="30000" dirty="0">
              <a:latin typeface="Arial Rounded MT Bold" panose="020F0704030504030204" pitchFamily="34" charset="0"/>
            </a:rPr>
            <a:t>rd</a:t>
          </a:r>
          <a:r>
            <a:rPr lang="en-US" sz="1700" kern="1200" dirty="0">
              <a:latin typeface="Arial Rounded MT Bold" panose="020F0704030504030204" pitchFamily="34" charset="0"/>
            </a:rPr>
            <a:t> party app.</a:t>
          </a:r>
          <a:endParaRPr lang="en-IN" sz="1700" kern="1200" dirty="0">
            <a:latin typeface="Arial Rounded MT Bold" panose="020F0704030504030204" pitchFamily="34" charset="0"/>
          </a:endParaRPr>
        </a:p>
      </dsp:txBody>
      <dsp:txXfrm>
        <a:off x="8703283" y="1079187"/>
        <a:ext cx="2299904" cy="20160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683E8D-6B95-402E-A25B-6D819030E046}">
      <dsp:nvSpPr>
        <dsp:cNvPr id="0" name=""/>
        <dsp:cNvSpPr/>
      </dsp:nvSpPr>
      <dsp:spPr>
        <a:xfrm>
          <a:off x="6979151" y="2876594"/>
          <a:ext cx="3666244" cy="210937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Berlin Sans FB Demi" panose="020E0802020502020306" pitchFamily="34" charset="0"/>
            </a:rPr>
            <a:t>Monthly</a:t>
          </a:r>
          <a:endParaRPr lang="en-IN" sz="1400" kern="1200" dirty="0">
            <a:latin typeface="Berlin Sans FB Demi" panose="020E0802020502020306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Berlin Sans FB Demi" panose="020E0802020502020306" pitchFamily="34" charset="0"/>
            </a:rPr>
            <a:t>Quarterly</a:t>
          </a:r>
          <a:endParaRPr lang="en-IN" sz="1400" kern="1200" dirty="0">
            <a:latin typeface="Berlin Sans FB Demi" panose="020E0802020502020306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Berlin Sans FB Demi" panose="020E0802020502020306" pitchFamily="34" charset="0"/>
            </a:rPr>
            <a:t>Yearly at a discounted rate</a:t>
          </a:r>
          <a:endParaRPr lang="en-IN" sz="1400" kern="1200" dirty="0">
            <a:latin typeface="Berlin Sans FB Demi" panose="020E0802020502020306" pitchFamily="34" charset="0"/>
          </a:endParaRPr>
        </a:p>
      </dsp:txBody>
      <dsp:txXfrm>
        <a:off x="8125360" y="3450273"/>
        <a:ext cx="2473699" cy="1489358"/>
      </dsp:txXfrm>
    </dsp:sp>
    <dsp:sp modelId="{F0E97283-C652-437E-8A2F-CF72BBA40BDF}">
      <dsp:nvSpPr>
        <dsp:cNvPr id="0" name=""/>
        <dsp:cNvSpPr/>
      </dsp:nvSpPr>
      <dsp:spPr>
        <a:xfrm>
          <a:off x="121328" y="2845535"/>
          <a:ext cx="3668298" cy="2287572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Berlin Sans FB Demi" panose="020E0802020502020306" pitchFamily="34" charset="0"/>
            </a:rPr>
            <a:t>Free Trials</a:t>
          </a:r>
          <a:endParaRPr lang="en-IN" sz="1400" kern="1200" dirty="0">
            <a:latin typeface="Berlin Sans FB Demi" panose="020E0802020502020306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Berlin Sans FB Demi" panose="020E0802020502020306" pitchFamily="34" charset="0"/>
            </a:rPr>
            <a:t>Based of each licenses sold per camera</a:t>
          </a:r>
          <a:endParaRPr lang="en-IN" sz="1400" kern="1200" dirty="0">
            <a:latin typeface="Berlin Sans FB Demi" panose="020E0802020502020306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Berlin Sans FB Demi" panose="020E0802020502020306" pitchFamily="34" charset="0"/>
            </a:rPr>
            <a:t>Basic and Advanced licenses based of requirement deployed at client server. </a:t>
          </a:r>
          <a:endParaRPr lang="en-IN" sz="1400" kern="1200" dirty="0">
            <a:latin typeface="Berlin Sans FB Demi" panose="020E0802020502020306" pitchFamily="34" charset="0"/>
          </a:endParaRPr>
        </a:p>
      </dsp:txBody>
      <dsp:txXfrm>
        <a:off x="171579" y="3467680"/>
        <a:ext cx="2467306" cy="1615177"/>
      </dsp:txXfrm>
    </dsp:sp>
    <dsp:sp modelId="{4B11A58D-3213-406A-82CE-E44A7CF1F3BC}">
      <dsp:nvSpPr>
        <dsp:cNvPr id="0" name=""/>
        <dsp:cNvSpPr/>
      </dsp:nvSpPr>
      <dsp:spPr>
        <a:xfrm>
          <a:off x="6854224" y="-211660"/>
          <a:ext cx="3717660" cy="2265446"/>
        </a:xfrm>
        <a:prstGeom prst="roundRect">
          <a:avLst>
            <a:gd name="adj" fmla="val 10000"/>
          </a:avLst>
        </a:prstGeom>
        <a:solidFill>
          <a:schemeClr val="accent4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Berlin Sans FB Demi" panose="020E0802020502020306" pitchFamily="34" charset="0"/>
            </a:rPr>
            <a:t>Number of cameras being monitored</a:t>
          </a:r>
          <a:endParaRPr lang="en-IN" sz="1400" kern="1200" dirty="0">
            <a:latin typeface="Berlin Sans FB Demi" panose="020E0802020502020306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Berlin Sans FB Demi" panose="020E0802020502020306" pitchFamily="34" charset="0"/>
            </a:rPr>
            <a:t>The amount of data being processed </a:t>
          </a:r>
          <a:endParaRPr lang="en-IN" sz="1400" kern="1200" dirty="0">
            <a:latin typeface="Berlin Sans FB Demi" panose="020E0802020502020306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Berlin Sans FB Demi" panose="020E0802020502020306" pitchFamily="34" charset="0"/>
            </a:rPr>
            <a:t>The level of customer support required.</a:t>
          </a:r>
          <a:endParaRPr lang="en-IN" sz="1400" kern="1200" dirty="0">
            <a:latin typeface="Berlin Sans FB Demi" panose="020E0802020502020306" pitchFamily="34" charset="0"/>
          </a:endParaRPr>
        </a:p>
      </dsp:txBody>
      <dsp:txXfrm>
        <a:off x="8019287" y="-161895"/>
        <a:ext cx="2502832" cy="1599555"/>
      </dsp:txXfrm>
    </dsp:sp>
    <dsp:sp modelId="{E71986A0-AD06-4A1D-9308-18B79FAE920F}">
      <dsp:nvSpPr>
        <dsp:cNvPr id="0" name=""/>
        <dsp:cNvSpPr/>
      </dsp:nvSpPr>
      <dsp:spPr>
        <a:xfrm>
          <a:off x="133818" y="-213083"/>
          <a:ext cx="3842795" cy="2244651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tx1"/>
              </a:solidFill>
              <a:latin typeface="Berlin Sans FB Demi" panose="020E0802020502020306" pitchFamily="34" charset="0"/>
            </a:rPr>
            <a:t>Basic Subscription:  basic analytics features and support</a:t>
          </a:r>
          <a:endParaRPr lang="en-IN" sz="1400" b="1" kern="1200" dirty="0">
            <a:solidFill>
              <a:schemeClr val="tx1"/>
            </a:solidFill>
            <a:latin typeface="Berlin Sans FB Demi" panose="020E0802020502020306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tx1"/>
              </a:solidFill>
              <a:latin typeface="Berlin Sans FB Demi" panose="020E0802020502020306" pitchFamily="34" charset="0"/>
            </a:rPr>
            <a:t>premium subscription advanced analytics, customized reporting, and dedicated support.</a:t>
          </a:r>
          <a:endParaRPr lang="en-IN" sz="1400" b="1" kern="1200" dirty="0">
            <a:solidFill>
              <a:schemeClr val="tx1"/>
            </a:solidFill>
            <a:latin typeface="Berlin Sans FB Demi" panose="020E0802020502020306" pitchFamily="34" charset="0"/>
          </a:endParaRPr>
        </a:p>
      </dsp:txBody>
      <dsp:txXfrm>
        <a:off x="183126" y="-163775"/>
        <a:ext cx="2591341" cy="1584872"/>
      </dsp:txXfrm>
    </dsp:sp>
    <dsp:sp modelId="{2F9F949A-1560-4212-AE91-BBC4B281C4F2}">
      <dsp:nvSpPr>
        <dsp:cNvPr id="0" name=""/>
        <dsp:cNvSpPr/>
      </dsp:nvSpPr>
      <dsp:spPr>
        <a:xfrm>
          <a:off x="3047987" y="302696"/>
          <a:ext cx="2278420" cy="2278420"/>
        </a:xfrm>
        <a:prstGeom prst="pieWedg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Subscription Model</a:t>
          </a:r>
          <a:endParaRPr lang="en-IN" sz="2000" kern="1200" dirty="0"/>
        </a:p>
      </dsp:txBody>
      <dsp:txXfrm>
        <a:off x="3715321" y="970030"/>
        <a:ext cx="1611086" cy="1611086"/>
      </dsp:txXfrm>
    </dsp:sp>
    <dsp:sp modelId="{2D2D5B25-B2E6-4E02-8FCE-DE59385D1ED6}">
      <dsp:nvSpPr>
        <dsp:cNvPr id="0" name=""/>
        <dsp:cNvSpPr/>
      </dsp:nvSpPr>
      <dsp:spPr>
        <a:xfrm rot="5400000">
          <a:off x="5431646" y="302696"/>
          <a:ext cx="2278420" cy="2278420"/>
        </a:xfrm>
        <a:prstGeom prst="pieWedge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Pricing</a:t>
          </a:r>
          <a:endParaRPr lang="en-IN" sz="2000" kern="1200" dirty="0"/>
        </a:p>
      </dsp:txBody>
      <dsp:txXfrm rot="-5400000">
        <a:off x="5431646" y="970030"/>
        <a:ext cx="1611086" cy="1611086"/>
      </dsp:txXfrm>
    </dsp:sp>
    <dsp:sp modelId="{10E1A8A6-87FD-48BE-B8BD-693A3B3386DF}">
      <dsp:nvSpPr>
        <dsp:cNvPr id="0" name=""/>
        <dsp:cNvSpPr/>
      </dsp:nvSpPr>
      <dsp:spPr>
        <a:xfrm rot="10800000">
          <a:off x="5431646" y="2686355"/>
          <a:ext cx="2278420" cy="2278420"/>
        </a:xfrm>
        <a:prstGeom prst="pieWedge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Billing Cycle</a:t>
          </a:r>
          <a:endParaRPr lang="en-IN" sz="2000" kern="1200" dirty="0"/>
        </a:p>
      </dsp:txBody>
      <dsp:txXfrm rot="10800000">
        <a:off x="5431646" y="2686355"/>
        <a:ext cx="1611086" cy="1611086"/>
      </dsp:txXfrm>
    </dsp:sp>
    <dsp:sp modelId="{0882DF00-2402-465F-B3B1-DB8F1ED4731A}">
      <dsp:nvSpPr>
        <dsp:cNvPr id="0" name=""/>
        <dsp:cNvSpPr/>
      </dsp:nvSpPr>
      <dsp:spPr>
        <a:xfrm rot="16200000">
          <a:off x="3063275" y="2686355"/>
          <a:ext cx="2278420" cy="2278420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License Model  </a:t>
          </a:r>
          <a:endParaRPr lang="en-IN" sz="2000" kern="1200" dirty="0"/>
        </a:p>
      </dsp:txBody>
      <dsp:txXfrm rot="5400000">
        <a:off x="3730609" y="2686355"/>
        <a:ext cx="1611086" cy="1611086"/>
      </dsp:txXfrm>
    </dsp:sp>
    <dsp:sp modelId="{F868F4FF-63F4-48D0-A29F-A4377176EAAD}">
      <dsp:nvSpPr>
        <dsp:cNvPr id="0" name=""/>
        <dsp:cNvSpPr/>
      </dsp:nvSpPr>
      <dsp:spPr>
        <a:xfrm>
          <a:off x="4985697" y="2160161"/>
          <a:ext cx="786660" cy="68405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46557F-3E3C-4171-A5D3-8AF89E5F49EC}">
      <dsp:nvSpPr>
        <dsp:cNvPr id="0" name=""/>
        <dsp:cNvSpPr/>
      </dsp:nvSpPr>
      <dsp:spPr>
        <a:xfrm rot="10800000">
          <a:off x="4985697" y="2423258"/>
          <a:ext cx="786660" cy="684052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1A0841-46E9-4D4D-B55D-627BE003A2BA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DD6E58-5BA3-4CFC-AA4C-2346EEBBF6BB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ndara Light" panose="020E0502030303020204" pitchFamily="34" charset="0"/>
            </a:rPr>
            <a:t>Our Ask: </a:t>
          </a:r>
          <a:r>
            <a:rPr lang="en-IN" sz="3200" b="0" i="0" u="none" kern="1200" dirty="0">
              <a:latin typeface="Candara Light" panose="020E0502030303020204" pitchFamily="34" charset="0"/>
            </a:rPr>
            <a:t>₹</a:t>
          </a:r>
          <a:r>
            <a:rPr lang="en-US" sz="3200" kern="1200" dirty="0">
              <a:latin typeface="Candara Light" panose="020E0502030303020204" pitchFamily="34" charset="0"/>
            </a:rPr>
            <a:t>2 Crores</a:t>
          </a:r>
          <a:endParaRPr lang="en-IN" sz="3200" kern="1200" dirty="0">
            <a:latin typeface="Candara Light" panose="020E0502030303020204" pitchFamily="34" charset="0"/>
          </a:endParaRPr>
        </a:p>
      </dsp:txBody>
      <dsp:txXfrm>
        <a:off x="604289" y="435133"/>
        <a:ext cx="9851585" cy="870267"/>
      </dsp:txXfrm>
    </dsp:sp>
    <dsp:sp modelId="{4B9F1F1E-A1BB-41C7-9549-0D42E0EEDD33}">
      <dsp:nvSpPr>
        <dsp:cNvPr id="0" name=""/>
        <dsp:cNvSpPr/>
      </dsp:nvSpPr>
      <dsp:spPr>
        <a:xfrm>
          <a:off x="0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7A948-198B-4589-931B-889D639B1619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u="none" kern="1200" dirty="0">
              <a:latin typeface="Candara Light" panose="020E0502030303020204" pitchFamily="34" charset="0"/>
            </a:rPr>
            <a:t>Average Revenue per User/Year</a:t>
          </a:r>
          <a:r>
            <a:rPr lang="en-US" sz="3600" kern="1200" dirty="0">
              <a:latin typeface="Candara Light" panose="020E0502030303020204" pitchFamily="34" charset="0"/>
            </a:rPr>
            <a:t>: </a:t>
          </a:r>
          <a:r>
            <a:rPr lang="en-IN" sz="3600" b="0" i="0" u="none" kern="1200" dirty="0">
              <a:latin typeface="Candara Light" panose="020E0502030303020204" pitchFamily="34" charset="0"/>
            </a:rPr>
            <a:t>₹2.7 Lakhs</a:t>
          </a:r>
          <a:r>
            <a:rPr lang="en-US" sz="3600" kern="1200" dirty="0">
              <a:latin typeface="Candara Light" panose="020E0502030303020204" pitchFamily="34" charset="0"/>
            </a:rPr>
            <a:t> </a:t>
          </a:r>
          <a:endParaRPr lang="en-IN" sz="3600" kern="1200" dirty="0">
            <a:latin typeface="Candara Light" panose="020E0502030303020204" pitchFamily="34" charset="0"/>
          </a:endParaRPr>
        </a:p>
      </dsp:txBody>
      <dsp:txXfrm>
        <a:off x="920631" y="1740535"/>
        <a:ext cx="9535243" cy="870267"/>
      </dsp:txXfrm>
    </dsp:sp>
    <dsp:sp modelId="{308F41DD-E4D4-4182-87AB-75CF1BE302AA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AAD016-26D7-47C9-B947-A0F94591DFB7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 Light" panose="020E0502030303020204" pitchFamily="34" charset="0"/>
            </a:rPr>
            <a:t>Pre Seed Valuation: </a:t>
          </a:r>
          <a:r>
            <a:rPr lang="en-IN" sz="2200" b="0" i="0" u="none" kern="1200" dirty="0">
              <a:latin typeface="Candara Light" panose="020E0502030303020204" pitchFamily="34" charset="0"/>
            </a:rPr>
            <a:t>₹14.32 Crores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latin typeface="Candara Light" panose="020E0502030303020204" pitchFamily="34" charset="0"/>
              <a:hlinkClick xmlns:r="http://schemas.openxmlformats.org/officeDocument/2006/relationships" r:id="rId1" action="ppaction://hlinkfile"/>
            </a:rPr>
            <a:t>Financial Projections_Valuation_LogicLens.xlsx</a:t>
          </a:r>
          <a:endParaRPr lang="en-IN" sz="2200" kern="1200" dirty="0">
            <a:latin typeface="Candara Light" panose="020E0502030303020204" pitchFamily="34" charset="0"/>
          </a:endParaRPr>
        </a:p>
      </dsp:txBody>
      <dsp:txXfrm>
        <a:off x="604289" y="3045936"/>
        <a:ext cx="9851585" cy="870267"/>
      </dsp:txXfrm>
    </dsp:sp>
    <dsp:sp modelId="{BAA96CBE-FF50-4477-A4FB-64F97271DA08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95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F82F43A8-9C1B-4DD6-A5F7-3969B4BDE41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96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697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98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69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DEC7F1F5-9BBF-4909-BCF4-0352D8C1A8D6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7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7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7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7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6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9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9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59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59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81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0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0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0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0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0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32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3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3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35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3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3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3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6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6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6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8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8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89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69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9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9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670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lang="en-IN"/>
          </a:p>
        </p:txBody>
      </p:sp>
      <p:sp>
        <p:nvSpPr>
          <p:cNvPr id="104867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6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IN"/>
          </a:p>
        </p:txBody>
      </p:sp>
      <p:sp>
        <p:nvSpPr>
          <p:cNvPr id="10486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image" Target="../media/image1.jpeg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 dpi="0">
          <a:blip xmlns:r="http://schemas.openxmlformats.org/officeDocument/2006/relationships" r:embed="rId1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C21D8-EE1E-452C-A59E-B80ECEE9C580}" type="datetimeFigureOut">
              <a:rPr lang="en-IN" smtClean="0"/>
              <a:t>08-06-2023</a:t>
            </a:fld>
            <a:endParaRPr lang="en-I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60925-E091-4406-8E06-9D456AD555C6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3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3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6" Type="http://schemas.openxmlformats.org/officeDocument/2006/relationships/image" Target="../media/image3.jpeg"/><Relationship Id="rId7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3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6" Type="http://schemas.microsoft.com/office/2017/06/relationships/model3d" Target="../media/model3d26.glb"/><Relationship Id="rId7" Type="http://schemas.openxmlformats.org/officeDocument/2006/relationships/image" Target="../media/image27.png"/><Relationship Id="rId8" Type="http://schemas.openxmlformats.org/officeDocument/2006/relationships/hyperlink" Target="Financial%20Projections_Valuation_LogicLens_Final.xlsx" TargetMode="External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.jpeg"/><Relationship Id="rId13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hyperlink" Target="mailto:info@logiclens.co.in" TargetMode="External"/><Relationship Id="rId2" Type="http://schemas.openxmlformats.org/officeDocument/2006/relationships/hyperlink" Target="https://www.linkedin.com/company/logiclens/" TargetMode="External"/><Relationship Id="rId3" Type="http://schemas.openxmlformats.org/officeDocument/2006/relationships/hyperlink" Target="http://www.logiclens.co.in/" TargetMode="External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hyperlink" Target="https://www.indiatoday.in/auto/latest-auto-news/story/people-killed-in-road-accidents-in-india-in-2021-no-helmet-seatbelt-drunk-driving-overspeeding-2315029-2022-12-29" TargetMode="External"/><Relationship Id="rId2" Type="http://schemas.openxmlformats.org/officeDocument/2006/relationships/hyperlink" Target="https://www.fortunebusinessinsights.com/industry-reports/video-analytics-market-101114" TargetMode="External"/><Relationship Id="rId3" Type="http://schemas.openxmlformats.org/officeDocument/2006/relationships/hyperlink" Target="https://drive.google.com/drive/folders/1cSegucmHPbBz6G_p65jHI6MfyBW1HKCW" TargetMode="External"/><Relationship Id="rId4" Type="http://schemas.openxmlformats.org/officeDocument/2006/relationships/image" Target="../media/image3.jpeg"/><Relationship Id="rId5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3.jpe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4.xml"/></Relationships>
</file>

<file path=ppt/slides/_rels/slide5.xml.rels><?xml version="1.0" encoding="UTF-8" standalone="yes"?>
<Relationships xmlns="http://schemas.openxmlformats.org/package/2006/relationships"><Relationship Id="rId1" Type="http://schemas.microsoft.com/office/2017/06/relationships/model3d" Target="../media/model3d6.glb"/><Relationship Id="rId2" Type="http://schemas.openxmlformats.org/officeDocument/2006/relationships/image" Target="../media/image7.png"/><Relationship Id="rId3" Type="http://schemas.microsoft.com/office/2017/06/relationships/model3d" Target="../media/model3d8.glb"/><Relationship Id="rId4" Type="http://schemas.openxmlformats.org/officeDocument/2006/relationships/image" Target="../media/image9.png"/><Relationship Id="rId5" Type="http://schemas.openxmlformats.org/officeDocument/2006/relationships/image" Target="../media/image3.jpeg"/><Relationship Id="rId6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3.jpeg"/><Relationship Id="rId13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4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7" Type="http://schemas.openxmlformats.org/officeDocument/2006/relationships/hyperlink" Target="https://www.indiatoday.in/auto/latest-auto-news/story/people-killed-in-road-accidents-in-india-in-2021-no-helmet-seatbelt-drunk-driving-overspeeding-2315029-2022-12-29" TargetMode="External"/><Relationship Id="rId8" Type="http://schemas.openxmlformats.org/officeDocument/2006/relationships/hyperlink" Target="https://www.fortunebusinessinsights.com/industry-reports/video-analytics-market-101114" TargetMode="External"/><Relationship Id="rId9" Type="http://schemas.openxmlformats.org/officeDocument/2006/relationships/image" Target="../media/image3.jpeg"/><Relationship Id="rId10" Type="http://schemas.openxmlformats.org/officeDocument/2006/relationships/slideLayout" Target="../slideLayouts/slideLayout5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3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6" Type="http://schemas.openxmlformats.org/officeDocument/2006/relationships/hyperlink" Target="https://drive.google.com/drive/folders/1cSegucmHPbBz6G_p65jHI6MfyBW1HKCW" TargetMode="External"/><Relationship Id="rId7" Type="http://schemas.openxmlformats.org/officeDocument/2006/relationships/image" Target="../media/image3.jpeg"/><Relationship Id="rId8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Title 1"/>
          <p:cNvSpPr>
            <a:spLocks noGrp="1"/>
          </p:cNvSpPr>
          <p:nvPr>
            <p:ph type="ctrTitle"/>
          </p:nvPr>
        </p:nvSpPr>
        <p:spPr>
          <a:xfrm>
            <a:off x="1524000" y="1488123"/>
            <a:ext cx="9144000" cy="2387600"/>
          </a:xfrm>
        </p:spPr>
        <p:txBody>
          <a:bodyPr>
            <a:normAutofit fontScale="90000"/>
          </a:bodyPr>
          <a:p>
            <a:br>
              <a:rPr dirty="0" lang="en-US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</a:br>
            <a:br>
              <a:rPr dirty="0" lang="en-US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</a:br>
            <a:br>
              <a:rPr dirty="0" lang="en-US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</a:br>
            <a:r>
              <a:rPr dirty="0" sz="7300" lang="en-US">
                <a:latin typeface="Broadway" panose="04040905080B02020502" pitchFamily="82" charset="0"/>
              </a:rPr>
              <a:t>LogicLens Solutions Pvt. Ltd.</a:t>
            </a:r>
            <a:endParaRPr dirty="0" lang="en-IN">
              <a:latin typeface="Broadway" panose="04040905080B02020502" pitchFamily="82" charset="0"/>
            </a:endParaRPr>
          </a:p>
        </p:txBody>
      </p:sp>
      <p:sp>
        <p:nvSpPr>
          <p:cNvPr id="1048587" name="Subtitle 2"/>
          <p:cNvSpPr>
            <a:spLocks noGrp="1"/>
          </p:cNvSpPr>
          <p:nvPr>
            <p:ph type="subTitle" idx="1"/>
          </p:nvPr>
        </p:nvSpPr>
        <p:spPr>
          <a:xfrm>
            <a:off x="1524000" y="3858949"/>
            <a:ext cx="9144000" cy="1655762"/>
          </a:xfrm>
        </p:spPr>
        <p:txBody>
          <a:bodyPr>
            <a:normAutofit/>
          </a:bodyPr>
          <a:p>
            <a:r>
              <a:rPr b="1" dirty="0" sz="3600" lang="en-US">
                <a:solidFill>
                  <a:schemeClr val="accent1"/>
                </a:solidFill>
                <a:latin typeface="Cascadia Mono SemiLight" panose="020B0609020000020004" pitchFamily="49" charset="0"/>
                <a:ea typeface="Cascadia Mono SemiLight" panose="020B0609020000020004" pitchFamily="49" charset="0"/>
                <a:cs typeface="Cascadia Mono SemiLight" panose="020B0609020000020004" pitchFamily="49" charset="0"/>
              </a:rPr>
              <a:t>Your Virtual Lookout Partner</a:t>
            </a:r>
            <a:endParaRPr b="1" dirty="0" sz="3600" lang="en-IN">
              <a:solidFill>
                <a:schemeClr val="accent1"/>
              </a:solidFill>
              <a:latin typeface="Cascadia Mono SemiLight" panose="020B0609020000020004" pitchFamily="49" charset="0"/>
              <a:ea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1048588" name="TextBox 18"/>
          <p:cNvSpPr txBox="1"/>
          <p:nvPr/>
        </p:nvSpPr>
        <p:spPr>
          <a:xfrm>
            <a:off x="728003" y="1579014"/>
            <a:ext cx="6098344" cy="510540"/>
          </a:xfrm>
          <a:prstGeom prst="rect"/>
          <a:noFill/>
        </p:spPr>
        <p:txBody>
          <a:bodyPr wrap="square">
            <a:spAutoFit/>
          </a:bodyPr>
          <a:p>
            <a:r>
              <a:rPr b="1" dirty="0" sz="2400" lang="en-US">
                <a:latin typeface="Eras Light ITC" panose="020B0402030504020804" pitchFamily="34" charset="0"/>
              </a:rPr>
              <a:t>CIN : U72200JH2022PTC019044</a:t>
            </a:r>
            <a:endParaRPr b="1" dirty="0" sz="2400" lang="en-IN"/>
          </a:p>
        </p:txBody>
      </p:sp>
      <p:pic>
        <p:nvPicPr>
          <p:cNvPr id="2097152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3434768"/>
            <a:ext cx="3474032" cy="3474032"/>
          </a:xfrm>
          <a:prstGeom prst="rect"/>
          <a:ln>
            <a:noFill/>
          </a:ln>
          <a:effectLst>
            <a:glow rad="127000">
              <a:schemeClr val="accent1">
                <a:alpha val="47000"/>
              </a:schemeClr>
            </a:glow>
            <a:softEdge rad="63500"/>
          </a:effectLst>
        </p:spPr>
      </p:pic>
      <p:sp>
        <p:nvSpPr>
          <p:cNvPr id="1048589" name="Rectangle 4"/>
          <p:cNvSpPr/>
          <p:nvPr/>
        </p:nvSpPr>
        <p:spPr>
          <a:xfrm>
            <a:off x="7864916" y="5514711"/>
            <a:ext cx="4370755" cy="1018539"/>
          </a:xfrm>
          <a:prstGeom prst="rect"/>
          <a:noFill/>
        </p:spPr>
        <p:txBody>
          <a:bodyPr bIns="45720" lIns="91440" rIns="91440" tIns="45720" wrap="none">
            <a:spAutoFit/>
          </a:bodyPr>
          <a:p>
            <a:pPr algn="ctr"/>
            <a:r>
              <a:rPr b="1" dirty="0" sz="5400" lang="en-US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algn="bl" dir="2640000" dist="38100" rotWithShape="0">
                    <a:schemeClr val="tx2">
                      <a:lumMod val="75000"/>
                    </a:schemeClr>
                  </a:outerShdw>
                </a:effectLst>
              </a:rPr>
              <a:t>PITCH DECK</a:t>
            </a:r>
            <a:endParaRPr b="1" cap="none" dirty="0" sz="5400" lang="en-US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algn="bl" dir="2640000" dist="38100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2097153" name="Picture 7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3400">
        <p14:reveal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7"/>
                                        <p:tgtEl>
                                          <p:spTgt spid="104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11"/>
                                        <p:tgtEl>
                                          <p:spTgt spid="1048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2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1048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500"/>
                            </p:stCondLst>
                            <p:childTnLst>
                              <p:par>
                                <p:cTn fill="hold" id="15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19"/>
                                        <p:tgtEl>
                                          <p:spTgt spid="104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2097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4"/>
                                        <p:tgtEl>
                                          <p:spTgt spid="2097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86" grpId="0"/>
      <p:bldP spid="104858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552823" y="268287"/>
            <a:ext cx="11353800" cy="1325563"/>
          </a:xfrm>
        </p:spPr>
        <p:txBody>
          <a:bodyPr>
            <a:normAutofit/>
          </a:bodyPr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ROAD TO PRODUCT DEVELOPMENT</a:t>
            </a:r>
            <a:br>
              <a:rPr dirty="0" sz="4400" lang="en-US"/>
            </a:br>
            <a:endParaRPr dirty="0" lang="en-IN"/>
          </a:p>
        </p:txBody>
      </p:sp>
      <p:sp>
        <p:nvSpPr>
          <p:cNvPr id="1048646" name="Content Placeholder 2"/>
          <p:cNvSpPr>
            <a:spLocks noGrp="1"/>
          </p:cNvSpPr>
          <p:nvPr>
            <p:ph idx="1"/>
          </p:nvPr>
        </p:nvSpPr>
        <p:spPr>
          <a:xfrm>
            <a:off x="838200" y="1274618"/>
            <a:ext cx="10515600" cy="4902345"/>
          </a:xfrm>
        </p:spPr>
        <p:txBody>
          <a:bodyPr>
            <a:normAutofit/>
          </a:bodyPr>
          <a:p>
            <a:pPr indent="0" marL="0">
              <a:buNone/>
            </a:pPr>
            <a:r>
              <a:rPr b="1" dirty="0" sz="3200" lang="en-US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</a:rPr>
              <a:t>Vision</a:t>
            </a:r>
            <a:endParaRPr b="1" dirty="0" sz="3200" lang="en-IN"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194309" name="Diagram 3"/>
          <p:cNvGraphicFramePr>
            <a:graphicFrameLocks/>
          </p:cNvGraphicFramePr>
          <p:nvPr/>
        </p:nvGraphicFramePr>
        <p:xfrm>
          <a:off x="632012" y="1565564"/>
          <a:ext cx="11007165" cy="6011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47" name="TextBox 5"/>
          <p:cNvSpPr txBox="1"/>
          <p:nvPr/>
        </p:nvSpPr>
        <p:spPr>
          <a:xfrm>
            <a:off x="978274" y="4447489"/>
            <a:ext cx="6098240" cy="369332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Stage:1</a:t>
            </a:r>
            <a:endParaRPr dirty="0" lang="en-IN"/>
          </a:p>
        </p:txBody>
      </p:sp>
      <p:sp>
        <p:nvSpPr>
          <p:cNvPr id="1048648" name="TextBox 7"/>
          <p:cNvSpPr txBox="1"/>
          <p:nvPr/>
        </p:nvSpPr>
        <p:spPr>
          <a:xfrm>
            <a:off x="3587003" y="3745856"/>
            <a:ext cx="6098240" cy="369332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Stage:2</a:t>
            </a:r>
            <a:endParaRPr dirty="0" lang="en-IN"/>
          </a:p>
        </p:txBody>
      </p:sp>
      <p:sp>
        <p:nvSpPr>
          <p:cNvPr id="1048649" name="TextBox 9"/>
          <p:cNvSpPr txBox="1"/>
          <p:nvPr/>
        </p:nvSpPr>
        <p:spPr>
          <a:xfrm>
            <a:off x="6333564" y="3059668"/>
            <a:ext cx="6098240" cy="369332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Stage:3</a:t>
            </a:r>
            <a:endParaRPr dirty="0" lang="en-IN"/>
          </a:p>
        </p:txBody>
      </p:sp>
      <p:sp>
        <p:nvSpPr>
          <p:cNvPr id="1048650" name="TextBox 11"/>
          <p:cNvSpPr txBox="1"/>
          <p:nvPr/>
        </p:nvSpPr>
        <p:spPr>
          <a:xfrm>
            <a:off x="9382684" y="2342591"/>
            <a:ext cx="6252882" cy="369332"/>
          </a:xfrm>
          <a:prstGeom prst="rect"/>
          <a:noFill/>
        </p:spPr>
        <p:txBody>
          <a:bodyPr wrap="square">
            <a:spAutoFit/>
          </a:bodyPr>
          <a:p>
            <a:r>
              <a:rPr dirty="0" lang="en-US"/>
              <a:t>Stage:4</a:t>
            </a:r>
            <a:endParaRPr dirty="0" lang="en-IN"/>
          </a:p>
        </p:txBody>
      </p:sp>
      <p:pic>
        <p:nvPicPr>
          <p:cNvPr id="2097176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8997777" y="6108028"/>
            <a:ext cx="2847588" cy="485615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itle 1"/>
          <p:cNvSpPr>
            <a:spLocks noGrp="1"/>
          </p:cNvSpPr>
          <p:nvPr>
            <p:ph type="title"/>
          </p:nvPr>
        </p:nvSpPr>
        <p:spPr>
          <a:xfrm>
            <a:off x="231708" y="242613"/>
            <a:ext cx="10515600" cy="1325563"/>
          </a:xfrm>
          <a:effectLst>
            <a:glow rad="127000">
              <a:schemeClr val="accent4">
                <a:lumMod val="20000"/>
                <a:lumOff val="80000"/>
              </a:schemeClr>
            </a:glow>
          </a:effectLst>
        </p:spPr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SALES &amp; REVENUE MODEL</a:t>
            </a:r>
            <a:br>
              <a:rPr dirty="0" sz="4400" lang="en-US"/>
            </a:br>
            <a:endParaRPr dirty="0" lang="en-IN"/>
          </a:p>
        </p:txBody>
      </p:sp>
      <p:graphicFrame>
        <p:nvGraphicFramePr>
          <p:cNvPr id="4194310" name="Content Placeholder 3"/>
          <p:cNvGraphicFramePr>
            <a:graphicFrameLocks noGrp="1"/>
          </p:cNvGraphicFramePr>
          <p:nvPr>
            <p:ph idx="1"/>
          </p:nvPr>
        </p:nvGraphicFramePr>
        <p:xfrm>
          <a:off x="524625" y="1347914"/>
          <a:ext cx="10758055" cy="5267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77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601200" y="242613"/>
            <a:ext cx="2486770" cy="424082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Title 1"/>
          <p:cNvSpPr>
            <a:spLocks noGrp="1"/>
          </p:cNvSpPr>
          <p:nvPr>
            <p:ph type="title"/>
          </p:nvPr>
        </p:nvSpPr>
        <p:spPr>
          <a:xfrm>
            <a:off x="584200" y="242613"/>
            <a:ext cx="10515600" cy="1325563"/>
          </a:xfrm>
        </p:spPr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SYSTEM ARCHITECTURE </a:t>
            </a:r>
            <a:br>
              <a:rPr dirty="0" lang="en-US"/>
            </a:br>
            <a:endParaRPr dirty="0" lang="en-IN"/>
          </a:p>
        </p:txBody>
      </p:sp>
      <p:pic>
        <p:nvPicPr>
          <p:cNvPr id="2097178" name="Content Placeholder 7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12619" y="1059374"/>
            <a:ext cx="6446982" cy="5433502"/>
          </a:xfrm>
          <a:prstGeom prst="rect"/>
          <a:ln>
            <a:noFill/>
          </a:ln>
          <a:effectLst>
            <a:softEdge rad="112500"/>
          </a:effectLst>
        </p:spPr>
      </p:pic>
      <p:sp>
        <p:nvSpPr>
          <p:cNvPr id="1048653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/>
          <a:noFill/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IN"/>
          </a:p>
        </p:txBody>
      </p:sp>
      <p:sp>
        <p:nvSpPr>
          <p:cNvPr id="1048654" name="TextBox 2"/>
          <p:cNvSpPr txBox="1"/>
          <p:nvPr/>
        </p:nvSpPr>
        <p:spPr>
          <a:xfrm>
            <a:off x="7437120" y="1144635"/>
            <a:ext cx="4439920" cy="5262979"/>
          </a:xfrm>
          <a:prstGeom prst="rect"/>
          <a:noFill/>
        </p:spPr>
        <p:txBody>
          <a:bodyPr rtlCol="0" wrap="square">
            <a:spAutoFit/>
          </a:bodyPr>
          <a:p>
            <a:pPr algn="just"/>
            <a:r>
              <a:rPr b="1" dirty="0" sz="1400" lang="en-US"/>
              <a:t>In this architecture, the solution is composed of several services, including a Video Streaming Service, a Video Analytics Service, a Video Storage Service, a Data Processing Service, a User Interface Service, and an Admin Portal Service.</a:t>
            </a:r>
          </a:p>
          <a:p>
            <a:pPr algn="just"/>
            <a:endParaRPr b="1" dirty="0" sz="1400" lang="en-US"/>
          </a:p>
          <a:p>
            <a:pPr algn="just"/>
            <a:r>
              <a:rPr b="1" dirty="0" sz="1400" lang="en-US"/>
              <a:t>The video streaming service handles the live streaming of video data from cameras to the system. The video analytics service analyzes the video data in real-time to detect events of interest, such as people or objects moving through a specific area.</a:t>
            </a:r>
          </a:p>
          <a:p>
            <a:pPr algn="just"/>
            <a:endParaRPr b="1" dirty="0" sz="1400" lang="en-US"/>
          </a:p>
          <a:p>
            <a:pPr algn="just"/>
            <a:r>
              <a:rPr b="1" dirty="0" sz="1400" lang="en-US"/>
              <a:t>The video storage service is responsible for storing the raw video data, while the data processing service processes this data to extract insights and create reports.</a:t>
            </a:r>
          </a:p>
          <a:p>
            <a:pPr algn="just"/>
            <a:endParaRPr b="1" dirty="0" sz="1400" lang="en-US"/>
          </a:p>
          <a:p>
            <a:pPr algn="just"/>
            <a:r>
              <a:rPr b="1" dirty="0" sz="1400" lang="en-US"/>
              <a:t>The user interface service provides a web-based interface for end-users to view and interact with the system, while the admin portal service provides an interface for administrators to manage the system's settings and users.</a:t>
            </a:r>
          </a:p>
          <a:p>
            <a:pPr algn="just"/>
            <a:endParaRPr b="1" dirty="0" sz="1400" lang="en-US"/>
          </a:p>
          <a:p>
            <a:pPr algn="just"/>
            <a:r>
              <a:rPr b="1" dirty="0" sz="1400" lang="en-US"/>
              <a:t>Finally, there are mobile apps for end-users and administrators to access the system on-the-go.</a:t>
            </a:r>
            <a:endParaRPr b="1" dirty="0" sz="1400" lang="en-IN"/>
          </a:p>
        </p:txBody>
      </p:sp>
      <p:pic>
        <p:nvPicPr>
          <p:cNvPr id="2097179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94311" name="3D Model 10" descr="Pot of gold"/>
              <p:cNvGraphicFramePr>
                <a:graphicFrameLocks noChangeAspect="1"/>
              </p:cNvGraphicFramePr>
              <p:nvPr/>
            </p:nvGraphicFramePr>
            <p:xfrm>
              <a:off x="8367707" y="299584"/>
              <a:ext cx="3207215" cy="34927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207215" cy="3492724"/>
                    </a:xfrm>
                    <a:prstGeom prst="rect"/>
                  </am3d:spPr>
                  <am3d:camera>
                    <am3d:pos x="0" y="0" z="754622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96202" d="1000000"/>
                    <am3d:preTrans dx="1812729" dy="-15721343" dz="-2801"/>
                    <am3d:scale>
                      <am3d:sx n="1000000" d="1000000"/>
                      <am3d:sy n="1000000" d="1000000"/>
                      <am3d:sz n="1000000" d="1000000"/>
                    </am3d:scale>
                    <am3d:rot ax="2312101" ay="-1304326" az="-98609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3199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97180" name="3D Model 10" descr="Pot of gold"/>
              <p:cNvPicPr>
                <a:picLocks noChangeAspect="1" noMove="1" noResize="1" noRot="1" noGrp="1" noAdjustHandles="1" noEditPoints="1" noChangeArrowheads="1" noChangeShapeType="1" noCrop="1"/>
              </p:cNvPicPr>
              <p:nvPr/>
            </p:nvPicPr>
            <p:blipFill>
              <a:blip xmlns:r="http://schemas.openxmlformats.org/officeDocument/2006/relationships" r:embed="rId7"/>
              <a:stretch>
                <a:fillRect/>
              </a:stretch>
            </p:blipFill>
            <p:spPr>
              <a:xfrm>
                <a:off x="8367707" y="299584"/>
                <a:ext cx="3207215" cy="3492724"/>
              </a:xfrm>
              <a:prstGeom prst="rect"/>
            </p:spPr>
          </p:pic>
        </mc:Fallback>
      </mc:AlternateContent>
      <p:sp>
        <p:nvSpPr>
          <p:cNvPr id="1048655" name="Title 1"/>
          <p:cNvSpPr>
            <a:spLocks noGrp="1"/>
          </p:cNvSpPr>
          <p:nvPr>
            <p:ph type="title"/>
          </p:nvPr>
        </p:nvSpPr>
        <p:spPr>
          <a:xfrm>
            <a:off x="401320" y="269874"/>
            <a:ext cx="10515600" cy="1325563"/>
          </a:xfrm>
        </p:spPr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FINANCIAL PROJECTION</a:t>
            </a:r>
            <a:br>
              <a:rPr dirty="0" sz="4400" lang="en-US"/>
            </a:br>
            <a:endParaRPr dirty="0" lang="en-IN"/>
          </a:p>
        </p:txBody>
      </p:sp>
      <p:graphicFrame>
        <p:nvGraphicFramePr>
          <p:cNvPr id="4194312" name="Content Placeholder 3">
            <a:hlinkClick r:id="rId8" action="ppaction://hlinkfile"/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81" name="Graphic 5" descr="Handshake with solid fill"/>
          <p:cNvPicPr>
            <a:picLocks noChangeAspect="1"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>
            <a:off x="838200" y="2312894"/>
            <a:ext cx="1071282" cy="914400"/>
          </a:xfrm>
          <a:prstGeom prst="rect"/>
        </p:spPr>
      </p:pic>
      <p:pic>
        <p:nvPicPr>
          <p:cNvPr id="2097182" name="Graphic 7" descr="Money with solid fill"/>
          <p:cNvPicPr>
            <a:picLocks noChangeAspect="1"/>
          </p:cNvPicPr>
          <p:nvPr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>
            <a:off x="1257299" y="3429000"/>
            <a:ext cx="914400" cy="914400"/>
          </a:xfrm>
          <a:prstGeom prst="rect"/>
        </p:spPr>
      </p:pic>
      <p:pic>
        <p:nvPicPr>
          <p:cNvPr id="2097183" name="Graphic 9" descr="Coins with solid fill"/>
          <p:cNvPicPr>
            <a:picLocks noChangeAspect="1"/>
          </p:cNvPicPr>
          <p:nvPr/>
        </p:nvPicPr>
        <p:blipFill>
          <a:blip xmlns:r="http://schemas.openxmlformats.org/officeDocument/2006/relationships" r:embed="rId11"/>
          <a:stretch>
            <a:fillRect/>
          </a:stretch>
        </p:blipFill>
        <p:spPr>
          <a:xfrm>
            <a:off x="1024217" y="4865875"/>
            <a:ext cx="914400" cy="914400"/>
          </a:xfrm>
          <a:prstGeom prst="rect"/>
        </p:spPr>
      </p:pic>
      <p:pic>
        <p:nvPicPr>
          <p:cNvPr id="209718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2"/>
          <a:stretch>
            <a:fillRect/>
          </a:stretch>
        </p:blipFill>
        <p:spPr>
          <a:xfrm>
            <a:off x="9193406" y="6006625"/>
            <a:ext cx="2847588" cy="485615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60" presetSubtype="1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4194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dur="1000" fill="hold" id="8"/>
                                        <p:tgtEl>
                                          <p:spTgt spid="4194311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-20.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dur="1000" fill="hold" id="9"/>
                                        <p:tgtEl>
                                          <p:spTgt spid="4194311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dur="1000" fill="hold" id="10"/>
                                        <p:tgtEl>
                                          <p:spTgt spid="4194311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dur="1000" fill="hold" id="11"/>
                                        <p:tgtEl>
                                          <p:spTgt spid="4194311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CONTACT US</a:t>
            </a:r>
            <a:endParaRPr dirty="0" lang="en-IN">
              <a:solidFill>
                <a:schemeClr val="bg1"/>
              </a:solidFill>
              <a:highlight>
                <a:srgbClr val="000080"/>
              </a:highlight>
              <a:latin typeface="Elephant" panose="02020904090505020303" pitchFamily="18" charset="0"/>
            </a:endParaRPr>
          </a:p>
        </p:txBody>
      </p:sp>
      <p:sp>
        <p:nvSpPr>
          <p:cNvPr id="104865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b="1" dirty="0" sz="2800" lang="en-IN"/>
              <a:t>Team Highlights : </a:t>
            </a:r>
          </a:p>
          <a:p>
            <a:pPr indent="-514350" marL="514350">
              <a:buAutoNum type="arabicPeriod"/>
            </a:pPr>
            <a:r>
              <a:rPr b="1" dirty="0" sz="2800" lang="en-IN"/>
              <a:t>Ajay Kumar Satpathy - Product and Marketing</a:t>
            </a:r>
          </a:p>
          <a:p>
            <a:pPr indent="-514350" marL="514350">
              <a:buAutoNum type="arabicPeriod"/>
            </a:pPr>
            <a:r>
              <a:rPr b="1" dirty="0" lang="en-IN"/>
              <a:t>Anushri Pandey - Branding</a:t>
            </a:r>
          </a:p>
          <a:p>
            <a:pPr indent="-514350" marL="514350">
              <a:buAutoNum type="arabicPeriod"/>
            </a:pPr>
            <a:r>
              <a:rPr b="1" dirty="0" sz="2800" lang="en-IN"/>
              <a:t>Anubhav Pandey -  Developer</a:t>
            </a:r>
          </a:p>
          <a:p>
            <a:r>
              <a:rPr b="1" dirty="0" sz="2800" lang="en-IN"/>
              <a:t>Email : </a:t>
            </a:r>
            <a:r>
              <a:rPr b="1" dirty="0" lang="en-IN">
                <a:hlinkClick r:id="rId1"/>
              </a:rPr>
              <a:t>info@logiclens.co.in</a:t>
            </a:r>
            <a:r>
              <a:rPr b="1" dirty="0" lang="en-IN"/>
              <a:t> </a:t>
            </a:r>
            <a:endParaRPr b="1" dirty="0" sz="2800" lang="en-IN"/>
          </a:p>
          <a:p>
            <a:r>
              <a:rPr b="1" dirty="0" sz="2800" lang="en-IN"/>
              <a:t>LinkedIn : </a:t>
            </a:r>
            <a:r>
              <a:rPr b="1" dirty="0" sz="2800" lang="en-IN">
                <a:hlinkClick r:id="rId2"/>
              </a:rPr>
              <a:t>https://www.linkedin.com/company/logiclens/</a:t>
            </a:r>
            <a:endParaRPr b="1" dirty="0" sz="2800" lang="en-IN"/>
          </a:p>
          <a:p>
            <a:r>
              <a:rPr b="1" dirty="0" sz="2800" lang="en-IN"/>
              <a:t>Phone No : +91 - 7708964718</a:t>
            </a:r>
          </a:p>
          <a:p>
            <a:r>
              <a:rPr b="1" dirty="0" lang="en-IN"/>
              <a:t>Visit Us At : </a:t>
            </a:r>
            <a:r>
              <a:rPr b="1" dirty="0" lang="en-IN">
                <a:hlinkClick r:id="rId3"/>
              </a:rPr>
              <a:t>www.logiclens.co.in</a:t>
            </a:r>
            <a:r>
              <a:rPr b="1" dirty="0" lang="en-IN"/>
              <a:t> </a:t>
            </a:r>
          </a:p>
        </p:txBody>
      </p:sp>
      <p:pic>
        <p:nvPicPr>
          <p:cNvPr id="2097185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REFERENCES</a:t>
            </a:r>
            <a:endParaRPr dirty="0" lang="en-IN">
              <a:solidFill>
                <a:schemeClr val="bg1"/>
              </a:solidFill>
              <a:highlight>
                <a:srgbClr val="000080"/>
              </a:highlight>
              <a:latin typeface="Elephant" panose="02020904090505020303" pitchFamily="18" charset="0"/>
            </a:endParaRPr>
          </a:p>
        </p:txBody>
      </p:sp>
      <p:sp>
        <p:nvSpPr>
          <p:cNvPr id="1048659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dirty="0" lang="en-IN">
                <a:hlinkClick r:id="rId1"/>
              </a:rPr>
              <a:t>https://www.indiatoday.in/auto/latest-auto-news/story/people-killed-in-road-accidents-in-india-in-2021-no-helmet-seatbelt-drunk-driving-overspeeding-2315029-2022-12-29</a:t>
            </a:r>
            <a:r>
              <a:rPr dirty="0" lang="en-IN"/>
              <a:t> (MARKET SIZE)</a:t>
            </a:r>
          </a:p>
          <a:p>
            <a:r>
              <a:rPr dirty="0" lang="en-IN">
                <a:hlinkClick r:id="rId2"/>
              </a:rPr>
              <a:t>https://www.fortunebusinessinsights.com/industry-reports/video-analytics-market-101114</a:t>
            </a:r>
            <a:r>
              <a:rPr dirty="0" lang="en-IN"/>
              <a:t> (MARKET SIZE)</a:t>
            </a:r>
          </a:p>
          <a:p>
            <a:r>
              <a:rPr dirty="0" lang="en-IN">
                <a:hlinkClick r:id="rId3"/>
              </a:rPr>
              <a:t>https://drive.google.com/drive/folders/1cSegucmHPbBz6G_p65jHI6MfyBW1HKCW</a:t>
            </a:r>
            <a:r>
              <a:rPr dirty="0" lang="en-IN"/>
              <a:t> (DRIVE LINK TO EXAMPLES OF </a:t>
            </a:r>
            <a:r>
              <a:rPr lang="en-IN"/>
              <a:t>WORKING SOLUTION AND VALUATION SHEET) </a:t>
            </a:r>
            <a:endParaRPr dirty="0" lang="en-IN"/>
          </a:p>
          <a:p>
            <a:endParaRPr dirty="0" lang="en-IN"/>
          </a:p>
          <a:p>
            <a:endParaRPr dirty="0" lang="en-IN"/>
          </a:p>
        </p:txBody>
      </p:sp>
      <p:pic>
        <p:nvPicPr>
          <p:cNvPr id="2097186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Title 1"/>
          <p:cNvSpPr>
            <a:spLocks noGrp="1"/>
          </p:cNvSpPr>
          <p:nvPr>
            <p:ph type="title"/>
          </p:nvPr>
        </p:nvSpPr>
        <p:spPr>
          <a:xfrm>
            <a:off x="604520" y="157138"/>
            <a:ext cx="10515600" cy="1325563"/>
          </a:xfrm>
        </p:spPr>
        <p:txBody>
          <a:bodyPr>
            <a:normAutofit/>
          </a:bodyPr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TABLE OF CONTENTS</a:t>
            </a:r>
            <a:endParaRPr dirty="0" lang="en-IN">
              <a:solidFill>
                <a:schemeClr val="bg1"/>
              </a:solidFill>
              <a:highlight>
                <a:srgbClr val="000080"/>
              </a:highlight>
              <a:latin typeface="Elephant" panose="02020904090505020303" pitchFamily="18" charset="0"/>
            </a:endParaRPr>
          </a:p>
        </p:txBody>
      </p:sp>
      <p:sp>
        <p:nvSpPr>
          <p:cNvPr id="104859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p>
            <a:pPr indent="-457200" marL="457200">
              <a:buFont typeface="+mj-lt"/>
              <a:buAutoNum type="alphaUcPeriod"/>
            </a:pPr>
            <a:r>
              <a:rPr dirty="0" lang="en-US">
                <a:solidFill>
                  <a:schemeClr val="bg1"/>
                </a:solidFill>
              </a:rPr>
              <a:t>Who We Are</a:t>
            </a:r>
            <a:endParaRPr dirty="0" sz="2800" lang="en-US">
              <a:solidFill>
                <a:schemeClr val="bg1"/>
              </a:solidFill>
            </a:endParaRPr>
          </a:p>
          <a:p>
            <a:pPr indent="-457200" marL="457200">
              <a:buFont typeface="+mj-lt"/>
              <a:buAutoNum type="alphaUcPeriod"/>
            </a:pPr>
            <a:r>
              <a:rPr dirty="0" sz="2800" lang="en-US">
                <a:solidFill>
                  <a:schemeClr val="bg1"/>
                </a:solidFill>
              </a:rPr>
              <a:t>Problem Statement</a:t>
            </a:r>
          </a:p>
          <a:p>
            <a:pPr indent="-457200" marL="457200">
              <a:buFont typeface="+mj-lt"/>
              <a:buAutoNum type="alphaUcPeriod"/>
            </a:pPr>
            <a:r>
              <a:rPr dirty="0" sz="2800" lang="en-US">
                <a:solidFill>
                  <a:schemeClr val="bg1"/>
                </a:solidFill>
              </a:rPr>
              <a:t>Solution</a:t>
            </a:r>
          </a:p>
          <a:p>
            <a:pPr indent="-457200" marL="457200">
              <a:buFont typeface="+mj-lt"/>
              <a:buAutoNum type="alphaUcPeriod"/>
            </a:pPr>
            <a:r>
              <a:rPr dirty="0" sz="2800" lang="en-US">
                <a:solidFill>
                  <a:schemeClr val="bg1"/>
                </a:solidFill>
              </a:rPr>
              <a:t>Why Us? </a:t>
            </a:r>
          </a:p>
          <a:p>
            <a:pPr indent="-457200" marL="457200">
              <a:buFont typeface="+mj-lt"/>
              <a:buAutoNum type="alphaUcPeriod"/>
            </a:pPr>
            <a:r>
              <a:rPr dirty="0" sz="2800" lang="en-US">
                <a:solidFill>
                  <a:schemeClr val="bg1"/>
                </a:solidFill>
              </a:rPr>
              <a:t>Target Sectors </a:t>
            </a:r>
          </a:p>
          <a:p>
            <a:pPr indent="-457200" marL="457200">
              <a:buFont typeface="+mj-lt"/>
              <a:buAutoNum type="alphaUcPeriod"/>
            </a:pPr>
            <a:r>
              <a:rPr dirty="0" lang="en-US">
                <a:solidFill>
                  <a:schemeClr val="bg1"/>
                </a:solidFill>
              </a:rPr>
              <a:t>Market Size</a:t>
            </a:r>
            <a:endParaRPr dirty="0" sz="2800" lang="en-US">
              <a:solidFill>
                <a:schemeClr val="bg1"/>
              </a:solidFill>
            </a:endParaRPr>
          </a:p>
          <a:p>
            <a:pPr indent="-457200" marL="457200">
              <a:buFont typeface="+mj-lt"/>
              <a:buAutoNum type="alphaUcPeriod"/>
            </a:pPr>
            <a:r>
              <a:rPr dirty="0" sz="2800" lang="en-US">
                <a:solidFill>
                  <a:schemeClr val="bg1"/>
                </a:solidFill>
              </a:rPr>
              <a:t>Current and Upcoming Product Portfolio</a:t>
            </a:r>
          </a:p>
          <a:p>
            <a:pPr indent="-457200" marL="457200">
              <a:buFont typeface="+mj-lt"/>
              <a:buAutoNum type="alphaUcPeriod"/>
            </a:pPr>
            <a:r>
              <a:rPr dirty="0" sz="2800" lang="en-US">
                <a:solidFill>
                  <a:schemeClr val="bg1"/>
                </a:solidFill>
              </a:rPr>
              <a:t>Road To Product Development</a:t>
            </a:r>
          </a:p>
          <a:p>
            <a:pPr indent="-457200" marL="457200">
              <a:buFont typeface="+mj-lt"/>
              <a:buAutoNum type="alphaUcPeriod"/>
            </a:pPr>
            <a:r>
              <a:rPr dirty="0" sz="2800" lang="en-US">
                <a:solidFill>
                  <a:schemeClr val="bg1"/>
                </a:solidFill>
              </a:rPr>
              <a:t>Sales and </a:t>
            </a:r>
            <a:r>
              <a:rPr dirty="0" lang="en-US">
                <a:solidFill>
                  <a:schemeClr val="bg1"/>
                </a:solidFill>
              </a:rPr>
              <a:t>Revenue Model</a:t>
            </a:r>
            <a:endParaRPr dirty="0" sz="2800" lang="en-US">
              <a:solidFill>
                <a:schemeClr val="bg1"/>
              </a:solidFill>
            </a:endParaRPr>
          </a:p>
          <a:p>
            <a:pPr indent="-457200" marL="457200">
              <a:buFont typeface="+mj-lt"/>
              <a:buAutoNum type="alphaUcPeriod"/>
            </a:pPr>
            <a:r>
              <a:rPr dirty="0" lang="en-US">
                <a:solidFill>
                  <a:schemeClr val="bg1"/>
                </a:solidFill>
              </a:rPr>
              <a:t>System Architecture</a:t>
            </a:r>
          </a:p>
          <a:p>
            <a:pPr indent="-457200" marL="457200">
              <a:buFont typeface="+mj-lt"/>
              <a:buAutoNum type="alphaUcPeriod"/>
            </a:pPr>
            <a:r>
              <a:rPr dirty="0" sz="2800" lang="en-US">
                <a:solidFill>
                  <a:schemeClr val="bg1"/>
                </a:solidFill>
              </a:rPr>
              <a:t>Financial Projection</a:t>
            </a:r>
          </a:p>
          <a:p>
            <a:pPr indent="-457200" marL="457200">
              <a:buFont typeface="+mj-lt"/>
              <a:buAutoNum type="alphaUcPeriod"/>
            </a:pPr>
            <a:r>
              <a:rPr dirty="0" sz="2800" lang="en-US">
                <a:solidFill>
                  <a:schemeClr val="bg1"/>
                </a:solidFill>
              </a:rPr>
              <a:t>Contact Us</a:t>
            </a:r>
          </a:p>
          <a:p>
            <a:pPr indent="0" marL="0">
              <a:buNone/>
            </a:pPr>
            <a:endParaRPr dirty="0" lang="en-IN"/>
          </a:p>
        </p:txBody>
      </p:sp>
      <p:pic>
        <p:nvPicPr>
          <p:cNvPr id="2097154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mph" presetID="18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dur="500" fill="hold" id="6"/>
                                        <p:tgtEl>
                                          <p:spTgt spid="1048595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5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WHO WE ARE</a:t>
            </a:r>
            <a:endParaRPr dirty="0" lang="en-IN">
              <a:solidFill>
                <a:schemeClr val="bg1"/>
              </a:solidFill>
              <a:highlight>
                <a:srgbClr val="000080"/>
              </a:highlight>
              <a:latin typeface="Elephant" panose="02020904090505020303" pitchFamily="18" charset="0"/>
            </a:endParaRPr>
          </a:p>
        </p:txBody>
      </p:sp>
      <p:sp>
        <p:nvSpPr>
          <p:cNvPr id="104859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blipFill>
            <a:blip xmlns:r="http://schemas.openxmlformats.org/officeDocument/2006/relationships" r:embed="rId1">
              <a:alphaModFix amt="43000"/>
            </a:blip>
            <a:stretch>
              <a:fillRect/>
            </a:stretch>
          </a:blipFill>
        </p:spPr>
        <p:txBody>
          <a:bodyPr numCol="2"/>
          <a:p>
            <a:pPr algn="just" indent="0" marL="0">
              <a:buNone/>
            </a:pPr>
            <a:r>
              <a:rPr dirty="0" lang="en-US" err="1">
                <a:solidFill>
                  <a:schemeClr val="bg1"/>
                </a:solidFill>
                <a:latin typeface="Georgia"/>
              </a:rPr>
              <a:t>LogicLens</a:t>
            </a:r>
            <a:r>
              <a:rPr dirty="0" lang="en-US">
                <a:solidFill>
                  <a:schemeClr val="bg1"/>
                </a:solidFill>
                <a:latin typeface="Georgia"/>
              </a:rPr>
              <a:t> is an AI driven Video Analytics firm that can capture events of interest from the cameras in real time or from the recorded feed. It is a proven solution which can provide boon to the clients who considers surveillance as a priority. We have developed, tried and tested use-cases is almost every market sector.</a:t>
            </a:r>
            <a:endParaRPr dirty="0" lang="en-IN">
              <a:solidFill>
                <a:schemeClr val="bg1"/>
              </a:solidFill>
              <a:latin typeface="Georgia"/>
            </a:endParaRPr>
          </a:p>
          <a:p>
            <a:pPr indent="0" marL="0">
              <a:buNone/>
            </a:pPr>
            <a:endParaRPr dirty="0" lang="en-IN"/>
          </a:p>
        </p:txBody>
      </p:sp>
      <p:pic>
        <p:nvPicPr>
          <p:cNvPr id="2097155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6898640" y="1991360"/>
            <a:ext cx="4155440" cy="3931920"/>
          </a:xfrm>
          <a:prstGeom prst="rect"/>
          <a:effectLst>
            <a:glow rad="127000">
              <a:schemeClr val="accent1">
                <a:alpha val="59000"/>
              </a:schemeClr>
            </a:glow>
          </a:effectLst>
        </p:spPr>
      </p:pic>
      <p:pic>
        <p:nvPicPr>
          <p:cNvPr id="2097156" name="Picture 4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914400" y="500062"/>
            <a:ext cx="10515600" cy="1325563"/>
          </a:xfrm>
          <a:blipFill rotWithShape="1" dpi="0">
            <a:blip xmlns:r="http://schemas.openxmlformats.org/officeDocument/2006/relationships" r:embed="rId1">
              <a:alphaModFix amt="0"/>
            </a:blip>
            <a:srcRect/>
            <a:stretch>
              <a:fillRect/>
            </a:stretch>
          </a:blipFill>
          <a:effectLst>
            <a:glow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fontScale="90909"/>
          </a:bodyPr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PROBLEM STATEMENT</a:t>
            </a:r>
            <a:br>
              <a:rPr b="1" dirty="0" lang="en-I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dirty="0" lang="en-IN">
              <a:solidFill>
                <a:schemeClr val="bg1"/>
              </a:solidFill>
            </a:endParaRPr>
          </a:p>
        </p:txBody>
      </p:sp>
      <p:sp>
        <p:nvSpPr>
          <p:cNvPr id="1048606" name="Content Placeholder 2"/>
          <p:cNvSpPr>
            <a:spLocks noGrp="1"/>
          </p:cNvSpPr>
          <p:nvPr>
            <p:ph sz="half" idx="1"/>
          </p:nvPr>
        </p:nvSpPr>
        <p:spPr>
          <a:effectLst>
            <a:outerShdw algn="ctr" blurRad="50800" dir="5400000" dist="50800" rotWithShape="0">
              <a:schemeClr val="accent2"/>
            </a:outerShdw>
            <a:reflection algn="bl" blurRad="6350" dir="5400000" endPos="0" rotWithShape="0" stA="85000" sy="-100000"/>
          </a:effectLst>
        </p:spPr>
        <p:txBody>
          <a:bodyPr/>
          <a:p>
            <a:r>
              <a:rPr dirty="0" lang="en-US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Manual viewing of CCTV is a mundane task with high possibility of human error.</a:t>
            </a:r>
          </a:p>
          <a:p>
            <a:r>
              <a:rPr dirty="0" lang="en-US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Impossible to track events which happens in a fraction of second.</a:t>
            </a:r>
          </a:p>
          <a:p>
            <a:r>
              <a:rPr dirty="0" lang="en-US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Difficult to look back into recorded videos for any missed events which is time consuming.</a:t>
            </a:r>
          </a:p>
        </p:txBody>
      </p:sp>
      <p:sp>
        <p:nvSpPr>
          <p:cNvPr id="1048607" name="Content Placeholder 5"/>
          <p:cNvSpPr>
            <a:spLocks noGrp="1"/>
          </p:cNvSpPr>
          <p:nvPr>
            <p:ph sz="half" idx="2"/>
          </p:nvPr>
        </p:nvSpPr>
        <p:spPr>
          <a:effectLst>
            <a:outerShdw algn="ctr" blurRad="50800" dir="5400000" dist="50800" rotWithShape="0">
              <a:schemeClr val="accent2"/>
            </a:outerShdw>
          </a:effectLst>
        </p:spPr>
        <p:txBody>
          <a:bodyPr>
            <a:normAutofit fontScale="96429"/>
          </a:bodyPr>
          <a:p>
            <a:r>
              <a:rPr dirty="0" lang="en-US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Critical Inspections become difficult to monitor.</a:t>
            </a:r>
          </a:p>
          <a:p>
            <a:r>
              <a:rPr dirty="0" lang="en-US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Large areas of surveillance or monitoring large number of cameras simultaneously is difficult with traditional practices .</a:t>
            </a:r>
          </a:p>
          <a:p>
            <a:r>
              <a:rPr dirty="0" lang="en-US"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Human reaction time is much less in cases of hazards.</a:t>
            </a:r>
            <a:endParaRPr dirty="0" lang="en-IN"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  <a:p>
            <a:endParaRPr dirty="0" lang="en-IN"/>
          </a:p>
        </p:txBody>
      </p:sp>
      <p:sp>
        <p:nvSpPr>
          <p:cNvPr id="1048608" name="Rectangle 3"/>
          <p:cNvSpPr/>
          <p:nvPr/>
        </p:nvSpPr>
        <p:spPr>
          <a:xfrm>
            <a:off x="6003635" y="2967335"/>
            <a:ext cx="182881" cy="1018540"/>
          </a:xfrm>
          <a:prstGeom prst="rect"/>
          <a:noFill/>
        </p:spPr>
        <p:txBody>
          <a:bodyPr bIns="45720" lIns="91440" rIns="91440" tIns="45720" wrap="none">
            <a:spAutoFit/>
          </a:bodyPr>
          <a:p>
            <a:pPr algn="ctr"/>
            <a:endParaRPr b="1" cap="none" dirty="0" sz="5400" lang="en-IN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2097157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grpId="0" id="5" nodeType="withEffect" presetClass="emph" presetID="15" presetSubtype="0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dur="indefinite" id="6"/>
                                        <p:tgtEl>
                                          <p:spTgt spid="10486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">
                            <p:stCondLst>
                              <p:cond delay="1450"/>
                            </p:stCondLst>
                            <p:childTnLst>
                              <p:par>
                                <p:cTn grpId="0" id="8" nodeType="afterEffect" presetClass="emph" presetID="15" presetSubtype="0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dur="indefinite" id="9"/>
                                        <p:tgtEl>
                                          <p:spTgt spid="1048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2650"/>
                            </p:stCondLst>
                            <p:childTnLst>
                              <p:par>
                                <p:cTn grpId="0" id="11" nodeType="afterEffect" presetClass="emph" presetID="15" presetSubtype="0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dur="indefinite" id="12"/>
                                        <p:tgtEl>
                                          <p:spTgt spid="10486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542778" y="397443"/>
            <a:ext cx="10515600" cy="1325563"/>
          </a:xfrm>
        </p:spPr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SOLUTIONS</a:t>
            </a:r>
            <a:endParaRPr dirty="0" lang="en-IN">
              <a:solidFill>
                <a:schemeClr val="bg1"/>
              </a:solidFill>
              <a:highlight>
                <a:srgbClr val="000080"/>
              </a:highlight>
              <a:latin typeface="Elephant" panose="02020904090505020303" pitchFamily="18" charset="0"/>
            </a:endParaRPr>
          </a:p>
        </p:txBody>
      </p:sp>
      <p:sp>
        <p:nvSpPr>
          <p:cNvPr id="1048610" name="Content Placeholder 2"/>
          <p:cNvSpPr>
            <a:spLocks noGrp="1"/>
          </p:cNvSpPr>
          <p:nvPr>
            <p:ph idx="1"/>
          </p:nvPr>
        </p:nvSpPr>
        <p:spPr>
          <a:xfrm>
            <a:off x="838200" y="1406769"/>
            <a:ext cx="10515600" cy="4812397"/>
          </a:xfrm>
          <a:noFill/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dirty="0" lang="en-IN">
                <a:effectLst>
                  <a:glow rad="38100">
                    <a:schemeClr val="accent4">
                      <a:lumMod val="20000"/>
                      <a:lumOff val="80000"/>
                      <a:alpha val="40000"/>
                    </a:schemeClr>
                  </a:glow>
                  <a:outerShdw algn="ctr" blurRad="50800" dir="5400000" dist="50800" rotWithShape="0">
                    <a:srgbClr val="000000">
                      <a:alpha val="96000"/>
                    </a:srgbClr>
                  </a:outerShdw>
                  <a:reflection algn="bl" blurRad="114300" dir="5400000" dist="50800" endPos="65000" rotWithShape="0" stA="99000" sy="-100000"/>
                </a:effectLst>
                <a:latin typeface="Elephant" panose="02020904090505020303" pitchFamily="18" charset="0"/>
              </a:rPr>
              <a:t>Smart Home Security Solutions </a:t>
            </a:r>
          </a:p>
          <a:p>
            <a:pPr>
              <a:lnSpc>
                <a:spcPct val="150000"/>
              </a:lnSpc>
            </a:pPr>
            <a:r>
              <a:rPr dirty="0" lang="en-IN">
                <a:effectLst>
                  <a:glow rad="38100">
                    <a:schemeClr val="accent4">
                      <a:lumMod val="20000"/>
                      <a:lumOff val="80000"/>
                      <a:alpha val="40000"/>
                    </a:schemeClr>
                  </a:glow>
                  <a:outerShdw algn="ctr" blurRad="50800" dir="5400000" dist="50800" rotWithShape="0">
                    <a:srgbClr val="000000">
                      <a:alpha val="96000"/>
                    </a:srgbClr>
                  </a:outerShdw>
                  <a:reflection algn="bl" blurRad="114300" dir="5400000" dist="50800" endPos="65000" rotWithShape="0" stA="99000" sy="-100000"/>
                </a:effectLst>
                <a:latin typeface="Elephant" panose="02020904090505020303" pitchFamily="18" charset="0"/>
              </a:rPr>
              <a:t>Video Analytics Solution For Workspace </a:t>
            </a:r>
          </a:p>
          <a:p>
            <a:pPr>
              <a:lnSpc>
                <a:spcPct val="150000"/>
              </a:lnSpc>
            </a:pPr>
            <a:r>
              <a:rPr dirty="0" lang="en-IN">
                <a:effectLst>
                  <a:glow rad="38100">
                    <a:schemeClr val="accent4">
                      <a:lumMod val="20000"/>
                      <a:lumOff val="80000"/>
                      <a:alpha val="40000"/>
                    </a:schemeClr>
                  </a:glow>
                  <a:outerShdw algn="ctr" blurRad="50800" dir="5400000" dist="50800" rotWithShape="0">
                    <a:srgbClr val="000000">
                      <a:alpha val="96000"/>
                    </a:srgbClr>
                  </a:outerShdw>
                  <a:reflection algn="bl" blurRad="114300" dir="5400000" dist="50800" endPos="65000" rotWithShape="0" stA="99000" sy="-100000"/>
                </a:effectLst>
                <a:latin typeface="Elephant" panose="02020904090505020303" pitchFamily="18" charset="0"/>
              </a:rPr>
              <a:t>Smart Parking Solution</a:t>
            </a:r>
          </a:p>
          <a:p>
            <a:pPr>
              <a:lnSpc>
                <a:spcPct val="150000"/>
              </a:lnSpc>
            </a:pPr>
            <a:r>
              <a:rPr dirty="0" lang="en-IN">
                <a:effectLst>
                  <a:glow rad="38100">
                    <a:schemeClr val="accent4">
                      <a:lumMod val="20000"/>
                      <a:lumOff val="80000"/>
                      <a:alpha val="40000"/>
                    </a:schemeClr>
                  </a:glow>
                  <a:outerShdw algn="ctr" blurRad="50800" dir="5400000" dist="50800" rotWithShape="0">
                    <a:srgbClr val="000000">
                      <a:alpha val="96000"/>
                    </a:srgbClr>
                  </a:outerShdw>
                  <a:reflection algn="bl" blurRad="114300" dir="5400000" dist="50800" endPos="65000" rotWithShape="0" stA="99000" sy="-100000"/>
                </a:effectLst>
                <a:latin typeface="Elephant" panose="02020904090505020303" pitchFamily="18" charset="0"/>
              </a:rPr>
              <a:t>Urban Space Solution for City, Buildings, Parks</a:t>
            </a:r>
          </a:p>
          <a:p>
            <a:pPr>
              <a:lnSpc>
                <a:spcPct val="150000"/>
              </a:lnSpc>
            </a:pPr>
            <a:r>
              <a:rPr dirty="0" lang="en-IN">
                <a:effectLst>
                  <a:glow rad="38100">
                    <a:schemeClr val="accent4">
                      <a:lumMod val="20000"/>
                      <a:lumOff val="80000"/>
                      <a:alpha val="40000"/>
                    </a:schemeClr>
                  </a:glow>
                  <a:outerShdw algn="ctr" blurRad="50800" dir="5400000" dist="50800" rotWithShape="0">
                    <a:srgbClr val="000000">
                      <a:alpha val="96000"/>
                    </a:srgbClr>
                  </a:outerShdw>
                  <a:reflection algn="bl" blurRad="114300" dir="5400000" dist="50800" endPos="65000" rotWithShape="0" stA="99000" sy="-100000"/>
                </a:effectLst>
                <a:latin typeface="Elephant" panose="02020904090505020303" pitchFamily="18" charset="0"/>
              </a:rPr>
              <a:t>Customized Solutions For Detecting Client Specific Needs</a:t>
            </a:r>
          </a:p>
          <a:p>
            <a:pPr>
              <a:lnSpc>
                <a:spcPct val="150000"/>
              </a:lnSpc>
            </a:pPr>
            <a:r>
              <a:rPr dirty="0" lang="en-IN">
                <a:effectLst>
                  <a:glow rad="38100">
                    <a:schemeClr val="accent4">
                      <a:lumMod val="20000"/>
                      <a:lumOff val="80000"/>
                      <a:alpha val="40000"/>
                    </a:schemeClr>
                  </a:glow>
                  <a:outerShdw algn="ctr" blurRad="50800" dir="5400000" dist="50800" rotWithShape="0">
                    <a:srgbClr val="000000">
                      <a:alpha val="96000"/>
                    </a:srgbClr>
                  </a:outerShdw>
                  <a:reflection algn="bl" blurRad="114300" dir="5400000" dist="50800" endPos="65000" rotWithShape="0" stA="99000" sy="-100000"/>
                </a:effectLst>
                <a:latin typeface="Elephant" panose="02020904090505020303" pitchFamily="18" charset="0"/>
              </a:rPr>
              <a:t>Video Summarization…&amp; Many More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94304" name="3D Model 3" descr="City Scene"/>
              <p:cNvGraphicFramePr>
                <a:graphicFrameLocks noChangeAspect="1"/>
              </p:cNvGraphicFramePr>
              <p:nvPr/>
            </p:nvGraphicFramePr>
            <p:xfrm>
              <a:off x="7598119" y="-282583"/>
              <a:ext cx="4665785" cy="2145458"/>
            </p:xfrm>
            <a:graphic>
              <a:graphicData uri="http://schemas.microsoft.com/office/drawing/2017/model3d">
                <am3d:model3d r:embed="rId1">
                  <am3d:spPr>
                    <a:xfrm>
                      <a:off x="0" y="0"/>
                      <a:ext cx="4665785" cy="2145458"/>
                    </a:xfrm>
                    <a:prstGeom prst="rect"/>
                  </am3d:spPr>
                  <am3d:camera>
                    <am3d:pos x="0" y="0" z="679272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297" d="1000000"/>
                    <am3d:preTrans dx="-128122" dy="-7172612" dz="-9309610"/>
                    <am3d:scale>
                      <am3d:sx n="1000000" d="1000000"/>
                      <am3d:sy n="1000000" d="1000000"/>
                      <am3d:sz n="1000000" d="1000000"/>
                    </am3d:scale>
                    <am3d:rot ax="142474" ay="-616310" az="-25419"/>
                    <am3d:postTrans dx="0" dy="0" dz="0"/>
                  </am3d:trans>
                  <am3d:raster rName="Office3DRenderer" rVer="16.0.8326">
                    <am3d:blip r:embed="rId2"/>
                  </am3d:raster>
                  <am3d:objViewport viewportSz="50790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97158" name="3D Model 3" descr="City Scene"/>
              <p:cNvPicPr>
                <a:picLocks noChangeAspect="1" noMove="1" noResize="1" noRot="1" noGrp="1" noAdjustHandles="1" noEditPoints="1" noChangeArrowheads="1" noChangeShapeType="1" noCrop="1"/>
              </p:cNvPicPr>
              <p:nvPr/>
            </p:nvPicPr>
            <p:blipFill>
              <a:blip xmlns:r="http://schemas.openxmlformats.org/officeDocument/2006/relationships" r:embed="rId2"/>
              <a:stretch>
                <a:fillRect/>
              </a:stretch>
            </p:blipFill>
            <p:spPr>
              <a:xfrm>
                <a:off x="7598119" y="-282583"/>
                <a:ext cx="4665785" cy="2145458"/>
              </a:xfrm>
              <a:prstGeom prst="rect"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94305" name="3D Model 4" descr="Justice track car black"/>
              <p:cNvGraphicFramePr>
                <a:graphicFrameLocks noChangeAspect="1"/>
              </p:cNvGraphicFramePr>
              <p:nvPr/>
            </p:nvGraphicFramePr>
            <p:xfrm>
              <a:off x="8359621" y="1216713"/>
              <a:ext cx="2181085" cy="115245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81085" cy="1152452"/>
                    </a:xfrm>
                    <a:prstGeom prst="rect"/>
                  </am3d:spPr>
                  <am3d:camera>
                    <am3d:pos x="0" y="0" z="542540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787418" d="1000000"/>
                    <am3d:preTrans dx="0" dy="-1399388" dz="-81845"/>
                    <am3d:scale>
                      <am3d:sx n="1000000" d="1000000"/>
                      <am3d:sy n="1000000" d="1000000"/>
                      <am3d:sz n="1000000" d="1000000"/>
                    </am3d:scale>
                    <am3d:rot ax="343907" ay="-671405" az="-6695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1525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97159" name="3D Model 4" descr="Justice track car black"/>
              <p:cNvPicPr>
                <a:picLocks noChangeAspect="1" noMove="1" noResize="1" noRot="1" noGrp="1" noAdjustHandles="1" noEditPoints="1" noChangeArrowheads="1" noChangeShapeType="1" noCrop="1"/>
              </p:cNvPicPr>
              <p:nvPr/>
            </p:nvPicPr>
            <p:blipFill>
              <a:blip xmlns:r="http://schemas.openxmlformats.org/officeDocument/2006/relationships" r:embed="rId4"/>
              <a:stretch>
                <a:fillRect/>
              </a:stretch>
            </p:blipFill>
            <p:spPr>
              <a:xfrm>
                <a:off x="8359621" y="1216713"/>
                <a:ext cx="2181085" cy="1152452"/>
              </a:xfrm>
              <a:prstGeom prst="rect"/>
            </p:spPr>
          </p:pic>
        </mc:Fallback>
      </mc:AlternateContent>
      <p:pic>
        <p:nvPicPr>
          <p:cNvPr id="2097160" name="Picture 6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9116912" y="5976358"/>
            <a:ext cx="2847588" cy="485615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accel="20000" decel="20000" fill="hold" id="5" nodeType="withEffect" presetClass="emph" presetID="38" presetSubtype="12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dur="5000" fill="hold" id="6"/>
                                        <p:tgtEl>
                                          <p:spTgt spid="4194304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">
                            <p:stCondLst>
                              <p:cond delay="5000"/>
                            </p:stCondLst>
                            <p:childTnLst>
                              <p:par>
                                <p:cTn accel="50000" decel="50000" fill="hold" id="8" nodeType="afterEffect" presetClass="path" presetID="0" presetSubtype="0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11111E-6 L 2.70833E-6 0.00023 C -0.00261 0.01551 -0.00391 0.03657 -0.00768 0.04768 C -0.01276 0.06227 -0.01393 0.06643 -0.0211 0.07731 C -0.02279 0.07986 -0.02487 0.0794 -0.02683 0.08055 C -0.02956 0.0831 -0.03242 0.08611 -0.03516 0.08796 C -0.0375 0.08981 -0.03985 0.09051 -0.04193 0.0919 C -0.05026 0.09699 -0.05326 0.09815 -0.06081 0.10625 C -0.06758 0.11389 -0.07318 0.12523 -0.07995 0.13611 C -0.08268 0.14097 -0.08555 0.1456 -0.08828 0.15116 C -0.09167 0.15741 -0.09453 0.16528 -0.09779 0.16944 C -0.10365 0.17639 -0.11576 0.1787 -0.12149 0.18055 C -0.12474 0.1831 -0.12787 0.18657 -0.13099 0.18773 C -0.14102 0.1919 -0.18138 0.19467 -0.18412 0.19514 C -0.19414 0.1993 -0.20534 0.20509 -0.21537 0.20648 C -0.22435 0.20741 -0.23321 0.20648 -0.2418 0.20648 L -0.23907 0.20648 " pathEditMode="relative" rAng="0" ptsTypes="AAAAAAAAAAAAAAAAA">
                                      <p:cBhvr>
                                        <p:cTn dur="2000" fill="hold" id="9"/>
                                        <p:tgtEl>
                                          <p:spTgt spid="4194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10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85480" cy="1325563"/>
          </a:xfrm>
          <a:effectLst>
            <a:outerShdw algn="ctr" blurRad="50800" dir="5400000" dist="50800" rotWithShape="0">
              <a:srgbClr val="000000">
                <a:alpha val="98000"/>
              </a:srgbClr>
            </a:outerShdw>
          </a:effectLst>
        </p:spPr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WHY US</a:t>
            </a:r>
            <a:endParaRPr dirty="0" lang="en-IN">
              <a:solidFill>
                <a:schemeClr val="bg1"/>
              </a:solidFill>
              <a:highlight>
                <a:srgbClr val="000080"/>
              </a:highlight>
              <a:latin typeface="Elephant" panose="02020904090505020303" pitchFamily="18" charset="0"/>
            </a:endParaRPr>
          </a:p>
        </p:txBody>
      </p:sp>
      <p:sp>
        <p:nvSpPr>
          <p:cNvPr id="1048612" name="Content Placeholder 2"/>
          <p:cNvSpPr>
            <a:spLocks noGrp="1"/>
          </p:cNvSpPr>
          <p:nvPr>
            <p:ph sz="half" idx="1"/>
          </p:nvPr>
        </p:nvSpPr>
        <p:spPr>
          <a:effectLst>
            <a:outerShdw algn="ctr" blurRad="50800" dir="5400000" dist="50800" rotWithShape="0">
              <a:srgbClr val="000000">
                <a:alpha val="97000"/>
              </a:srgbClr>
            </a:outerShdw>
          </a:effectLst>
          <a:scene3d>
            <a:camera prst="orthographicFront"/>
            <a:lightRig dir="t" rig="threePt">
              <a:rot lat="0" lon="0" rev="3600000"/>
            </a:lightRig>
          </a:scene3d>
          <a:sp3d extrusionH="6350" contourW="50800">
            <a:bevelB w="44450"/>
          </a:sp3d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 lnSpcReduction="10000"/>
          </a:bodyPr>
          <a:p>
            <a:r>
              <a:rPr dirty="0" lang="en-US">
                <a:latin typeface="Bodoni MT Black" panose="02070A03080606020203" pitchFamily="18" charset="0"/>
              </a:rPr>
              <a:t>SAAS &amp; SUBSCRIPTION BASED </a:t>
            </a:r>
          </a:p>
          <a:p>
            <a:r>
              <a:rPr dirty="0" lang="en-US">
                <a:latin typeface="Bodoni MT Black" panose="02070A03080606020203" pitchFamily="18" charset="0"/>
              </a:rPr>
              <a:t>HARDWARE AGNOSTIC </a:t>
            </a:r>
          </a:p>
          <a:p>
            <a:r>
              <a:rPr dirty="0" lang="en-US">
                <a:latin typeface="Bodoni MT Black" panose="02070A03080606020203" pitchFamily="18" charset="0"/>
              </a:rPr>
              <a:t>CLOUD+ON-PREMISE</a:t>
            </a:r>
          </a:p>
          <a:p>
            <a:r>
              <a:rPr dirty="0" lang="en-US">
                <a:latin typeface="Bodoni MT Black" panose="02070A03080606020203" pitchFamily="18" charset="0"/>
              </a:rPr>
              <a:t>COMPLETE CUSTOMIZATION</a:t>
            </a:r>
          </a:p>
          <a:p>
            <a:r>
              <a:rPr dirty="0" lang="en-US">
                <a:latin typeface="Bodoni MT Black" panose="02070A03080606020203" pitchFamily="18" charset="0"/>
              </a:rPr>
              <a:t>SCALABILITY OF THE MODEL</a:t>
            </a:r>
          </a:p>
          <a:p>
            <a:r>
              <a:rPr dirty="0" lang="en-US">
                <a:latin typeface="Bodoni MT Black" panose="02070A03080606020203" pitchFamily="18" charset="0"/>
              </a:rPr>
              <a:t>MINIMAL INSTALLATION TIME</a:t>
            </a:r>
          </a:p>
        </p:txBody>
      </p:sp>
      <p:sp>
        <p:nvSpPr>
          <p:cNvPr id="1048613" name="Content Placeholder 3"/>
          <p:cNvSpPr>
            <a:spLocks noGrp="1"/>
          </p:cNvSpPr>
          <p:nvPr>
            <p:ph sz="half" idx="2"/>
          </p:nvPr>
        </p:nvSpPr>
        <p:spPr>
          <a:effectLst>
            <a:outerShdw algn="ctr" blurRad="50800" dir="5400000" dist="50800" rotWithShape="0">
              <a:schemeClr val="bg2"/>
            </a:outerShdw>
          </a:effectLst>
        </p:spPr>
        <p:txBody>
          <a:bodyPr>
            <a:normAutofit lnSpcReduction="10000"/>
          </a:bodyPr>
          <a:p>
            <a:r>
              <a:rPr dirty="0" lang="en-US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algn="ctr" blurRad="50800" dir="5400000" dist="50800" rotWithShape="0">
                    <a:srgbClr val="000000"/>
                  </a:outerShdw>
                  <a:reflection algn="bl" blurRad="6350" dir="5400000" endA="300" endPos="45500" rotWithShape="0" stA="55000" sy="-100000"/>
                </a:effectLst>
                <a:latin typeface="Britannic Bold" panose="020B0903060703020204" pitchFamily="34" charset="0"/>
              </a:rPr>
              <a:t>In Work sphere create </a:t>
            </a:r>
            <a:r>
              <a:rPr b="1" dirty="0" lang="en-US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algn="ctr" blurRad="50800" dir="5400000" dist="50800" rotWithShape="0">
                    <a:srgbClr val="000000"/>
                  </a:outerShdw>
                  <a:reflection algn="bl" blurRad="6350" dir="5400000" endA="300" endPos="45500" rotWithShape="0" stA="55000" sy="-100000"/>
                </a:effectLst>
                <a:latin typeface="Britannic Bold" panose="020B0903060703020204" pitchFamily="34" charset="0"/>
              </a:rPr>
              <a:t>data driven decisions using AI.</a:t>
            </a:r>
            <a:endParaRPr dirty="0" lang="en-US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algn="ctr" blurRad="50800" dir="5400000" dist="50800" rotWithShape="0">
                  <a:srgbClr val="000000"/>
                </a:outerShdw>
                <a:reflection algn="bl" blurRad="6350" dir="5400000" endA="300" endPos="45500" rotWithShape="0" stA="55000" sy="-100000"/>
              </a:effectLst>
              <a:latin typeface="Britannic Bold" panose="020B0903060703020204" pitchFamily="34" charset="0"/>
            </a:endParaRPr>
          </a:p>
          <a:p>
            <a:r>
              <a:rPr dirty="0" lang="en-US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algn="ctr" blurRad="50800" dir="5400000" dist="50800" rotWithShape="0">
                    <a:srgbClr val="000000"/>
                  </a:outerShdw>
                  <a:reflection algn="bl" blurRad="6350" dir="5400000" endA="300" endPos="45500" rotWithShape="0" stA="55000" sy="-100000"/>
                </a:effectLst>
                <a:latin typeface="Britannic Bold" panose="020B0903060703020204" pitchFamily="34" charset="0"/>
              </a:rPr>
              <a:t>Keep Supervision and add </a:t>
            </a:r>
            <a:r>
              <a:rPr b="1" dirty="0" lang="en-US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algn="ctr" blurRad="50800" dir="5400000" dist="50800" rotWithShape="0">
                    <a:srgbClr val="000000"/>
                  </a:outerShdw>
                  <a:reflection algn="bl" blurRad="6350" dir="5400000" endA="300" endPos="45500" rotWithShape="0" stA="55000" sy="-100000"/>
                </a:effectLst>
                <a:latin typeface="Britannic Bold" panose="020B0903060703020204" pitchFamily="34" charset="0"/>
              </a:rPr>
              <a:t>Voice Commands</a:t>
            </a:r>
            <a:r>
              <a:rPr dirty="0" lang="en-US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algn="ctr" blurRad="50800" dir="5400000" dist="50800" rotWithShape="0">
                    <a:srgbClr val="000000"/>
                  </a:outerShdw>
                  <a:reflection algn="bl" blurRad="6350" dir="5400000" endA="300" endPos="45500" rotWithShape="0" stA="55000" sy="-100000"/>
                </a:effectLst>
                <a:latin typeface="Britannic Bold" panose="020B0903060703020204" pitchFamily="34" charset="0"/>
              </a:rPr>
              <a:t> to always make your virtual presence being afar.</a:t>
            </a:r>
          </a:p>
          <a:p>
            <a:r>
              <a:rPr dirty="0" lang="en-US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algn="ctr" blurRad="50800" dir="5400000" dist="50800" rotWithShape="0">
                    <a:srgbClr val="000000"/>
                  </a:outerShdw>
                  <a:reflection algn="bl" blurRad="6350" dir="5400000" endA="300" endPos="45500" rotWithShape="0" stA="55000" sy="-100000"/>
                </a:effectLst>
                <a:latin typeface="Britannic Bold" panose="020B0903060703020204" pitchFamily="34" charset="0"/>
              </a:rPr>
              <a:t>Link </a:t>
            </a:r>
            <a:r>
              <a:rPr b="1" dirty="0" lang="en-US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algn="ctr" blurRad="50800" dir="5400000" dist="50800" rotWithShape="0">
                    <a:srgbClr val="000000"/>
                  </a:outerShdw>
                  <a:reflection algn="bl" blurRad="6350" dir="5400000" endA="300" endPos="45500" rotWithShape="0" stA="55000" sy="-100000"/>
                </a:effectLst>
                <a:latin typeface="Britannic Bold" panose="020B0903060703020204" pitchFamily="34" charset="0"/>
              </a:rPr>
              <a:t>Emergency alerts </a:t>
            </a:r>
            <a:r>
              <a:rPr dirty="0" lang="en-US">
                <a:solidFill>
                  <a:schemeClr val="bg1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algn="ctr" blurRad="50800" dir="5400000" dist="50800" rotWithShape="0">
                    <a:srgbClr val="000000"/>
                  </a:outerShdw>
                  <a:reflection algn="bl" blurRad="6350" dir="5400000" endA="300" endPos="45500" rotWithShape="0" stA="55000" sy="-100000"/>
                </a:effectLst>
                <a:latin typeface="Britannic Bold" panose="020B0903060703020204" pitchFamily="34" charset="0"/>
              </a:rPr>
              <a:t>directly to Hospitals, Fire stations, concerned persons to share appropriate alerts. </a:t>
            </a:r>
            <a:endParaRPr dirty="0" lang="en-IN">
              <a:solidFill>
                <a:schemeClr val="bg1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algn="ctr" blurRad="50800" dir="5400000" dist="50800" rotWithShape="0">
                  <a:srgbClr val="000000"/>
                </a:outerShdw>
                <a:reflection algn="bl" blurRad="6350" dir="5400000" endA="300" endPos="45500" rotWithShape="0" stA="55000" sy="-100000"/>
              </a:effectLst>
              <a:latin typeface="Britannic Bold" panose="020B0903060703020204" pitchFamily="34" charset="0"/>
            </a:endParaRPr>
          </a:p>
          <a:p>
            <a:endParaRPr dirty="0" lang="en-IN"/>
          </a:p>
        </p:txBody>
      </p:sp>
      <p:pic>
        <p:nvPicPr>
          <p:cNvPr id="2097161" name="Picture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1325563"/>
          </a:xfrm>
        </p:spPr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TARGET SECTOR</a:t>
            </a:r>
            <a:endParaRPr dirty="0" lang="en-IN">
              <a:solidFill>
                <a:schemeClr val="bg1"/>
              </a:solidFill>
              <a:highlight>
                <a:srgbClr val="000080"/>
              </a:highlight>
              <a:latin typeface="Elephant" panose="02020904090505020303" pitchFamily="18" charset="0"/>
            </a:endParaRPr>
          </a:p>
        </p:txBody>
      </p:sp>
      <p:sp>
        <p:nvSpPr>
          <p:cNvPr id="1048615" name="TextBox 4"/>
          <p:cNvSpPr txBox="1"/>
          <p:nvPr/>
        </p:nvSpPr>
        <p:spPr>
          <a:xfrm>
            <a:off x="10169747" y="4967784"/>
            <a:ext cx="1797892" cy="1754326"/>
          </a:xfrm>
          <a:prstGeom prst="rect"/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rtlCol="0" wrap="square">
            <a:spAutoFit/>
          </a:bodyPr>
          <a:p>
            <a:r>
              <a:rPr dirty="0" lang="en-US"/>
              <a:t>From Houses to Warehouses Any Client in need of Video Surveillance is our Customer</a:t>
            </a:r>
            <a:endParaRPr dirty="0" lang="en-IN"/>
          </a:p>
        </p:txBody>
      </p:sp>
      <p:pic>
        <p:nvPicPr>
          <p:cNvPr id="2097162" name="Graphic 6" descr="Building with solid fill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52500" y="1957400"/>
            <a:ext cx="914400" cy="914400"/>
          </a:xfrm>
          <a:prstGeom prst="rect"/>
        </p:spPr>
      </p:pic>
      <p:pic>
        <p:nvPicPr>
          <p:cNvPr id="2097163" name="Graphic 8" descr="Schoolhouse with solid fill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2543174" y="1971635"/>
            <a:ext cx="914400" cy="914400"/>
          </a:xfrm>
          <a:prstGeom prst="rect"/>
        </p:spPr>
      </p:pic>
      <p:pic>
        <p:nvPicPr>
          <p:cNvPr id="2097164" name="Graphic 10" descr="Factory with solid fill"/>
          <p:cNvPicPr>
            <a:picLocks noChangeAspect="1"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4025897" y="1967351"/>
            <a:ext cx="914400" cy="914400"/>
          </a:xfrm>
          <a:prstGeom prst="rect"/>
        </p:spPr>
      </p:pic>
      <p:pic>
        <p:nvPicPr>
          <p:cNvPr id="2097165" name="Graphic 12" descr="City with solid fill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5508620" y="2032172"/>
            <a:ext cx="914400" cy="914400"/>
          </a:xfrm>
          <a:prstGeom prst="rect"/>
        </p:spPr>
      </p:pic>
      <p:pic>
        <p:nvPicPr>
          <p:cNvPr id="2097166" name="Graphic 13" descr="Store"/>
          <p:cNvPicPr>
            <a:picLocks noChangeAspect="1"/>
          </p:cNvPicPr>
          <p:nvPr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6910783" y="1934844"/>
            <a:ext cx="914400" cy="914400"/>
          </a:xfrm>
          <a:prstGeom prst="rect"/>
        </p:spPr>
      </p:pic>
      <p:pic>
        <p:nvPicPr>
          <p:cNvPr id="2097167" name="Graphic 14" descr="Park scene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8460294" y="1953116"/>
            <a:ext cx="914400" cy="800100"/>
          </a:xfrm>
          <a:prstGeom prst="rect"/>
        </p:spPr>
      </p:pic>
      <p:pic>
        <p:nvPicPr>
          <p:cNvPr id="2097168" name="Graphic 15" descr="Medical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0009805" y="2032172"/>
            <a:ext cx="800100" cy="800100"/>
          </a:xfrm>
          <a:prstGeom prst="rect"/>
        </p:spPr>
      </p:pic>
      <p:sp>
        <p:nvSpPr>
          <p:cNvPr id="1048616" name="TextBox 17"/>
          <p:cNvSpPr txBox="1"/>
          <p:nvPr/>
        </p:nvSpPr>
        <p:spPr>
          <a:xfrm>
            <a:off x="838200" y="2854768"/>
            <a:ext cx="1538515" cy="52322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STANDALONE BUILDINGS</a:t>
            </a:r>
          </a:p>
        </p:txBody>
      </p:sp>
      <p:sp>
        <p:nvSpPr>
          <p:cNvPr id="1048617" name="TextBox 19"/>
          <p:cNvSpPr txBox="1"/>
          <p:nvPr/>
        </p:nvSpPr>
        <p:spPr>
          <a:xfrm>
            <a:off x="2242663" y="2874316"/>
            <a:ext cx="2051046" cy="52322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SCHOOLS AND INSTITUTES</a:t>
            </a:r>
          </a:p>
        </p:txBody>
      </p:sp>
      <p:sp>
        <p:nvSpPr>
          <p:cNvPr id="1048618" name="TextBox 21"/>
          <p:cNvSpPr txBox="1"/>
          <p:nvPr/>
        </p:nvSpPr>
        <p:spPr>
          <a:xfrm>
            <a:off x="5446237" y="2905780"/>
            <a:ext cx="1407886" cy="52322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SOCIETIES AND COLONIES</a:t>
            </a:r>
            <a:endParaRPr dirty="0" sz="1800" lang="en-IN"/>
          </a:p>
        </p:txBody>
      </p:sp>
      <p:sp>
        <p:nvSpPr>
          <p:cNvPr id="1048619" name="TextBox 23"/>
          <p:cNvSpPr txBox="1"/>
          <p:nvPr/>
        </p:nvSpPr>
        <p:spPr>
          <a:xfrm>
            <a:off x="3781178" y="2860850"/>
            <a:ext cx="1538515" cy="52322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FACTORIES AND INDUSTRIES</a:t>
            </a:r>
          </a:p>
        </p:txBody>
      </p:sp>
      <p:sp>
        <p:nvSpPr>
          <p:cNvPr id="1048620" name="TextBox 25"/>
          <p:cNvSpPr txBox="1"/>
          <p:nvPr/>
        </p:nvSpPr>
        <p:spPr>
          <a:xfrm>
            <a:off x="6980668" y="2860850"/>
            <a:ext cx="1281794" cy="52322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EATERIES AND </a:t>
            </a:r>
          </a:p>
          <a:p>
            <a:r>
              <a:rPr dirty="0" sz="1400" lang="en-IN"/>
              <a:t>STORES</a:t>
            </a:r>
          </a:p>
        </p:txBody>
      </p:sp>
      <p:sp>
        <p:nvSpPr>
          <p:cNvPr id="1048621" name="TextBox 27"/>
          <p:cNvSpPr txBox="1"/>
          <p:nvPr/>
        </p:nvSpPr>
        <p:spPr>
          <a:xfrm>
            <a:off x="8328681" y="2847674"/>
            <a:ext cx="1594756" cy="52322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RECREATIONAL </a:t>
            </a:r>
          </a:p>
          <a:p>
            <a:r>
              <a:rPr dirty="0" sz="1400" lang="en-IN"/>
              <a:t>AREA</a:t>
            </a:r>
          </a:p>
        </p:txBody>
      </p:sp>
      <p:sp>
        <p:nvSpPr>
          <p:cNvPr id="1048622" name="TextBox 29"/>
          <p:cNvSpPr txBox="1"/>
          <p:nvPr/>
        </p:nvSpPr>
        <p:spPr>
          <a:xfrm>
            <a:off x="9923437" y="2905780"/>
            <a:ext cx="2050715" cy="52322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HOSPITALS </a:t>
            </a:r>
          </a:p>
          <a:p>
            <a:r>
              <a:rPr dirty="0" sz="1400" lang="en-IN"/>
              <a:t>AND CLINICS</a:t>
            </a:r>
          </a:p>
        </p:txBody>
      </p:sp>
      <p:pic>
        <p:nvPicPr>
          <p:cNvPr id="2097169" name="Graphic 30" descr="House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925034" y="3684603"/>
            <a:ext cx="871766" cy="738104"/>
          </a:xfrm>
          <a:prstGeom prst="rect"/>
        </p:spPr>
      </p:pic>
      <p:sp>
        <p:nvSpPr>
          <p:cNvPr id="1048623" name="TextBox 32"/>
          <p:cNvSpPr txBox="1"/>
          <p:nvPr/>
        </p:nvSpPr>
        <p:spPr>
          <a:xfrm>
            <a:off x="2148353" y="3869946"/>
            <a:ext cx="2087957" cy="52322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SAAS BASED ADVANCED  SURVEILLANCE</a:t>
            </a:r>
          </a:p>
        </p:txBody>
      </p:sp>
      <p:sp>
        <p:nvSpPr>
          <p:cNvPr id="1048624" name="TextBox 33"/>
          <p:cNvSpPr txBox="1"/>
          <p:nvPr/>
        </p:nvSpPr>
        <p:spPr>
          <a:xfrm>
            <a:off x="0" y="3489980"/>
            <a:ext cx="2392136" cy="515526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400" lang="en-IN"/>
              <a:t>STAGE : 2</a:t>
            </a:r>
          </a:p>
          <a:p>
            <a:endParaRPr dirty="0" sz="1350" lang="en-IN"/>
          </a:p>
        </p:txBody>
      </p:sp>
      <p:sp>
        <p:nvSpPr>
          <p:cNvPr id="1048625" name="TextBox 34"/>
          <p:cNvSpPr txBox="1"/>
          <p:nvPr/>
        </p:nvSpPr>
        <p:spPr>
          <a:xfrm>
            <a:off x="-27214" y="1800294"/>
            <a:ext cx="2392136" cy="515526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400" lang="en-IN"/>
              <a:t>STAGE : 1</a:t>
            </a:r>
          </a:p>
          <a:p>
            <a:endParaRPr dirty="0" sz="1350" lang="en-IN"/>
          </a:p>
        </p:txBody>
      </p:sp>
      <p:sp>
        <p:nvSpPr>
          <p:cNvPr id="1048626" name="TextBox 39"/>
          <p:cNvSpPr txBox="1"/>
          <p:nvPr/>
        </p:nvSpPr>
        <p:spPr>
          <a:xfrm>
            <a:off x="8721339" y="3804793"/>
            <a:ext cx="2850750" cy="52322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SMART CITIES, SMART HIGHWAYS, LARGE SURVEILLANCE </a:t>
            </a:r>
          </a:p>
        </p:txBody>
      </p:sp>
      <p:sp>
        <p:nvSpPr>
          <p:cNvPr id="1048627" name="TextBox 41"/>
          <p:cNvSpPr txBox="1"/>
          <p:nvPr/>
        </p:nvSpPr>
        <p:spPr>
          <a:xfrm>
            <a:off x="5025896" y="3616499"/>
            <a:ext cx="3236566" cy="307777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/>
              <a:t>STAGE : 3</a:t>
            </a:r>
          </a:p>
        </p:txBody>
      </p:sp>
      <p:pic>
        <p:nvPicPr>
          <p:cNvPr id="2097170" name="Picture 2" descr="Drone Logo Vector Art, Icons, and Graphics for Free Download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9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696446" y="5179666"/>
            <a:ext cx="1797892" cy="1411711"/>
          </a:xfrm>
          <a:prstGeom prst="rect"/>
          <a:ln>
            <a:noFill/>
          </a:ln>
          <a:effectLst>
            <a:softEdge rad="112500"/>
          </a:effectLst>
        </p:spPr>
      </p:pic>
      <p:pic>
        <p:nvPicPr>
          <p:cNvPr id="2097171" name="Picture 10" descr="Allergy Symptoms Line Color Icon. Skin Rash. Dermatological Diseases. Itchy  Spots on Body Stock Vector - Illustration of irritation, dermatology:  15740719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0"/>
          <a:srcRect/>
          <a:stretch>
            <a:fillRect/>
          </a:stretch>
        </p:blipFill>
        <p:spPr bwMode="auto">
          <a:xfrm>
            <a:off x="6042520" y="5218004"/>
            <a:ext cx="1579045" cy="1325314"/>
          </a:xfrm>
          <a:prstGeom prst="rect"/>
          <a:solidFill>
            <a:schemeClr val="bg2">
              <a:lumMod val="90000"/>
            </a:schemeClr>
          </a:solidFill>
          <a:ln>
            <a:noFill/>
          </a:ln>
          <a:effectLst>
            <a:outerShdw algn="ctr" blurRad="50800" dir="5400000" dist="50800" rotWithShape="0">
              <a:schemeClr val="bg2">
                <a:lumMod val="90000"/>
              </a:schemeClr>
            </a:outerShdw>
            <a:softEdge rad="112500"/>
          </a:effectLst>
        </p:spPr>
      </p:pic>
      <p:sp>
        <p:nvSpPr>
          <p:cNvPr id="1048628" name="TextBox 45"/>
          <p:cNvSpPr txBox="1"/>
          <p:nvPr/>
        </p:nvSpPr>
        <p:spPr>
          <a:xfrm>
            <a:off x="3586137" y="5522870"/>
            <a:ext cx="1415143" cy="71558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350" lang="en-IN"/>
              <a:t>DRONE BASED ADVANCED SURVEILLANCE </a:t>
            </a:r>
          </a:p>
        </p:txBody>
      </p:sp>
      <p:sp>
        <p:nvSpPr>
          <p:cNvPr id="1048629" name="TextBox 46"/>
          <p:cNvSpPr txBox="1"/>
          <p:nvPr/>
        </p:nvSpPr>
        <p:spPr>
          <a:xfrm>
            <a:off x="7805163" y="5522870"/>
            <a:ext cx="1943609" cy="715581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350" lang="en-IN"/>
              <a:t>AI BASED SKIN DISEASE / EARLY CANCER DETECTION FOR DERMA</a:t>
            </a:r>
          </a:p>
        </p:txBody>
      </p:sp>
      <p:sp>
        <p:nvSpPr>
          <p:cNvPr id="1048630" name="TextBox 47"/>
          <p:cNvSpPr txBox="1"/>
          <p:nvPr/>
        </p:nvSpPr>
        <p:spPr>
          <a:xfrm>
            <a:off x="0" y="5067190"/>
            <a:ext cx="2392136" cy="515526"/>
          </a:xfrm>
          <a:prstGeom prst="rect"/>
          <a:noFill/>
        </p:spPr>
        <p:txBody>
          <a:bodyPr rtlCol="0" wrap="square">
            <a:spAutoFit/>
          </a:bodyPr>
          <a:p>
            <a:r>
              <a:rPr dirty="0" sz="1400" lang="en-IN"/>
              <a:t>STAGE : 4</a:t>
            </a:r>
          </a:p>
          <a:p>
            <a:endParaRPr dirty="0" sz="1350" lang="en-IN"/>
          </a:p>
        </p:txBody>
      </p:sp>
      <p:pic>
        <p:nvPicPr>
          <p:cNvPr id="2097172" name="Content Placeholder 7"/>
          <p:cNvPicPr>
            <a:picLocks noChangeAspect="1" noGrp="1"/>
          </p:cNvPicPr>
          <p:nvPr>
            <p:ph idx="1"/>
          </p:nvPr>
        </p:nvPicPr>
        <p:blipFill>
          <a:blip xmlns:r="http://schemas.openxmlformats.org/officeDocument/2006/relationships" r:embed="rId11"/>
          <a:stretch>
            <a:fillRect/>
          </a:stretch>
        </p:blipFill>
        <p:spPr>
          <a:xfrm>
            <a:off x="6688504" y="3549453"/>
            <a:ext cx="1358957" cy="1358957"/>
          </a:xfrm>
          <a:prstGeom prst="rect"/>
          <a:solidFill>
            <a:schemeClr val="bg2">
              <a:lumMod val="90000"/>
            </a:schemeClr>
          </a:solidFill>
          <a:ln>
            <a:noFill/>
          </a:ln>
          <a:effectLst>
            <a:outerShdw algn="ctr" blurRad="50800" dir="5400000" dist="50800" rotWithShape="0">
              <a:schemeClr val="bg2">
                <a:lumMod val="90000"/>
              </a:schemeClr>
            </a:outerShdw>
            <a:softEdge rad="112500"/>
          </a:effectLst>
        </p:spPr>
      </p:pic>
      <p:pic>
        <p:nvPicPr>
          <p:cNvPr id="2097173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12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8509007" cy="1325563"/>
          </a:xfrm>
        </p:spPr>
        <p:txBody>
          <a:bodyPr/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MARKET  SIZE</a:t>
            </a:r>
            <a:endParaRPr dirty="0" lang="en-IN">
              <a:solidFill>
                <a:schemeClr val="bg1"/>
              </a:solidFill>
              <a:highlight>
                <a:srgbClr val="000080"/>
              </a:highlight>
              <a:latin typeface="Elephant" panose="02020904090505020303" pitchFamily="18" charset="0"/>
            </a:endParaRPr>
          </a:p>
        </p:txBody>
      </p:sp>
      <p:sp>
        <p:nvSpPr>
          <p:cNvPr id="1048640" name="Text Placeholder 14"/>
          <p:cNvSpPr>
            <a:spLocks noGrp="1"/>
          </p:cNvSpPr>
          <p:nvPr>
            <p:ph type="body" idx="1"/>
          </p:nvPr>
        </p:nvSpPr>
        <p:spPr>
          <a:xfrm>
            <a:off x="839788" y="1681162"/>
            <a:ext cx="5157787" cy="4226151"/>
          </a:xfrm>
        </p:spPr>
        <p:txBody>
          <a:bodyPr/>
          <a:p>
            <a:r>
              <a:rPr dirty="0" lang="en-US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Eras Light ITC" panose="020B0402030504020804" pitchFamily="34" charset="0"/>
                <a:hlinkClick r:id="rId7"/>
              </a:rPr>
              <a:t>Proof for </a:t>
            </a:r>
            <a:r>
              <a:rPr dirty="0" sz="3600" lang="en-US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Eras Light ITC" panose="020B0402030504020804" pitchFamily="34" charset="0"/>
                <a:hlinkClick r:id="rId7"/>
              </a:rPr>
              <a:t>Need </a:t>
            </a:r>
            <a:endParaRPr dirty="0" lang="en-IN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Eras Light ITC" panose="020B0402030504020804" pitchFamily="34" charset="0"/>
            </a:endParaRPr>
          </a:p>
        </p:txBody>
      </p:sp>
      <p:sp>
        <p:nvSpPr>
          <p:cNvPr id="1048641" name="Content Placeholder 6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45719"/>
          </a:xfrm>
        </p:spPr>
        <p:txBody>
          <a:bodyPr>
            <a:normAutofit/>
          </a:bodyPr>
          <a:p>
            <a:pPr indent="0" lvl="0" marL="0">
              <a:buNone/>
            </a:pPr>
            <a:endParaRPr dirty="0" lang="en-IN">
              <a:solidFill>
                <a:srgbClr val="FF0000"/>
              </a:solidFill>
            </a:endParaRPr>
          </a:p>
        </p:txBody>
      </p:sp>
      <p:sp>
        <p:nvSpPr>
          <p:cNvPr id="1048642" name="Text Placeholder 15"/>
          <p:cNvSpPr>
            <a:spLocks noGrp="1"/>
          </p:cNvSpPr>
          <p:nvPr>
            <p:ph type="body" sz="quarter" idx="3"/>
          </p:nvPr>
        </p:nvSpPr>
        <p:spPr>
          <a:effectLst>
            <a:glow rad="127000">
              <a:schemeClr val="accent4">
                <a:lumMod val="20000"/>
                <a:lumOff val="80000"/>
                <a:alpha val="98000"/>
              </a:schemeClr>
            </a:glow>
          </a:effectLst>
        </p:spPr>
        <p:txBody>
          <a:bodyPr/>
          <a:p>
            <a:r>
              <a:rPr dirty="0" lang="en-US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Eras Light ITC" panose="020B0402030504020804" pitchFamily="34" charset="0"/>
                <a:hlinkClick r:id="rId8"/>
              </a:rPr>
              <a:t>Market </a:t>
            </a:r>
            <a:r>
              <a:rPr dirty="0" sz="4400" lang="en-US">
                <a:solidFill>
                  <a:srgbClr val="FF0000"/>
                </a:solidFill>
                <a:effectLst>
                  <a:glow rad="127000">
                    <a:schemeClr val="bg1"/>
                  </a:glow>
                </a:effectLst>
                <a:latin typeface="Eras Light ITC" panose="020B0402030504020804" pitchFamily="34" charset="0"/>
                <a:ea typeface="+mj-ea"/>
                <a:cs typeface="+mj-cs"/>
                <a:hlinkClick r:id="rId8"/>
              </a:rPr>
              <a:t>Presence</a:t>
            </a:r>
            <a:endParaRPr dirty="0" sz="4400" lang="en-IN">
              <a:solidFill>
                <a:srgbClr val="FF0000"/>
              </a:solidFill>
              <a:effectLst>
                <a:glow rad="127000">
                  <a:schemeClr val="bg1"/>
                </a:glow>
              </a:effectLst>
              <a:latin typeface="Eras Light ITC" panose="020B0402030504020804" pitchFamily="34" charset="0"/>
              <a:ea typeface="+mj-ea"/>
              <a:cs typeface="+mj-cs"/>
            </a:endParaRPr>
          </a:p>
        </p:txBody>
      </p:sp>
      <p:graphicFrame>
        <p:nvGraphicFramePr>
          <p:cNvPr id="4194306" name="Content Placeholder 13"/>
          <p:cNvGraphicFramePr>
            <a:graphicFrameLocks noGrp="1"/>
          </p:cNvGraphicFramePr>
          <p:nvPr>
            <p:ph sz="quarter" idx="4"/>
          </p:nvPr>
        </p:nvGraphicFramePr>
        <p:xfrm>
          <a:off x="6172199" y="2505075"/>
          <a:ext cx="5357813" cy="3987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194307" name="Diagram 16"/>
          <p:cNvGraphicFramePr>
            <a:graphicFrameLocks/>
          </p:cNvGraphicFramePr>
          <p:nvPr/>
        </p:nvGraphicFramePr>
        <p:xfrm>
          <a:off x="836612" y="1699306"/>
          <a:ext cx="5007429" cy="363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2" r:qs="rId6" r:cs="rId5"/>
          </a:graphicData>
        </a:graphic>
      </p:graphicFrame>
      <p:pic>
        <p:nvPicPr>
          <p:cNvPr id="2097174" name="Picture 3"/>
          <p:cNvPicPr>
            <a:picLocks noChangeAspect="1"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>
            <a:off x="9244206" y="177151"/>
            <a:ext cx="2847588" cy="485615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Title 1"/>
          <p:cNvSpPr>
            <a:spLocks noGrp="1"/>
          </p:cNvSpPr>
          <p:nvPr>
            <p:ph type="title"/>
          </p:nvPr>
        </p:nvSpPr>
        <p:spPr>
          <a:xfrm>
            <a:off x="604520" y="333911"/>
            <a:ext cx="11689080" cy="1341755"/>
          </a:xfrm>
        </p:spPr>
        <p:txBody>
          <a:bodyPr>
            <a:normAutofit/>
          </a:bodyPr>
          <a:p>
            <a:r>
              <a:rPr dirty="0" lang="en-US">
                <a:solidFill>
                  <a:schemeClr val="bg1"/>
                </a:solidFill>
                <a:highlight>
                  <a:srgbClr val="000080"/>
                </a:highlight>
                <a:latin typeface="Elephant" panose="02020904090505020303" pitchFamily="18" charset="0"/>
              </a:rPr>
              <a:t>CURRENT AND UPCOMING PRODUCT PORTFOLIO</a:t>
            </a:r>
            <a:br>
              <a:rPr dirty="0" sz="4400" lang="en-US"/>
            </a:br>
            <a:endParaRPr dirty="0" lang="en-IN"/>
          </a:p>
        </p:txBody>
      </p:sp>
      <p:graphicFrame>
        <p:nvGraphicFramePr>
          <p:cNvPr id="4194308" name="Diagram 3"/>
          <p:cNvGraphicFramePr>
            <a:graphicFrameLocks/>
          </p:cNvGraphicFramePr>
          <p:nvPr/>
        </p:nvGraphicFramePr>
        <p:xfrm>
          <a:off x="5547359" y="1430549"/>
          <a:ext cx="648053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44" name="TextBox 7"/>
          <p:cNvSpPr txBox="1"/>
          <p:nvPr/>
        </p:nvSpPr>
        <p:spPr>
          <a:xfrm>
            <a:off x="690880" y="1430549"/>
            <a:ext cx="4683760" cy="4462760"/>
          </a:xfrm>
          <a:prstGeom prst="rect"/>
          <a:noFill/>
        </p:spPr>
        <p:txBody>
          <a:bodyPr rtlCol="0" wrap="square">
            <a:spAutoFit/>
          </a:bodyPr>
          <a:p>
            <a:r>
              <a:rPr b="1" dirty="0" sz="3200" lang="en-US" u="sng"/>
              <a:t>OUR CURRENT MVP</a:t>
            </a:r>
          </a:p>
          <a:p>
            <a:pPr algn="just"/>
            <a:r>
              <a:rPr b="1" dirty="0" sz="2000" lang="en-US"/>
              <a:t>An ON-PREM deployable solution which can run on any system/server with standard configuration. The solution can be connected to an IP CCTV camera and can detect events of interest like person count, face recognition, driver distraction and gesture detection. </a:t>
            </a:r>
          </a:p>
          <a:p>
            <a:pPr algn="just"/>
            <a:r>
              <a:rPr b="1" dirty="0" sz="2000" lang="en-US"/>
              <a:t>It captures the above events at or above 10 FPS with accuracy above 80%. Here are some video evidences of our working solution</a:t>
            </a:r>
            <a:r>
              <a:rPr b="1" dirty="0" sz="1600" lang="en-US"/>
              <a:t>: </a:t>
            </a:r>
          </a:p>
          <a:p>
            <a:pPr algn="just"/>
            <a:r>
              <a:rPr b="1" dirty="0" sz="1600" lang="en-IN">
                <a:hlinkClick r:id="rId6"/>
              </a:rPr>
              <a:t>https://drive.google.com/drive/folders/1cSegucmHPbBz6G_p65jHI6MfyBW1HKCW</a:t>
            </a:r>
            <a:r>
              <a:rPr b="1" dirty="0" sz="1600" lang="en-IN"/>
              <a:t> </a:t>
            </a:r>
          </a:p>
        </p:txBody>
      </p:sp>
      <p:pic>
        <p:nvPicPr>
          <p:cNvPr id="2097175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85172" y="6110591"/>
            <a:ext cx="2847588" cy="485615"/>
          </a:xfrm>
          <a:prstGeom prst="rect"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7"/>
                                        <p:tgtEl>
                                          <p:spTgt spid="4194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000" fill="hold" id="8"/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0" fill="hold" id="9"/>
                                        <p:tgtEl>
                                          <p:spTgt spid="4194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194308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   LogicLens Solutions Pvt Ltd</dc:title>
  <dc:creator>Jeh Singh</dc:creator>
  <cp:lastModifiedBy>Ajay Satpathy</cp:lastModifiedBy>
  <dcterms:created xsi:type="dcterms:W3CDTF">2023-05-28T00:22:26Z</dcterms:created>
  <dcterms:modified xsi:type="dcterms:W3CDTF">2023-06-22T15:35:53Z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39b2286f5f4445f1a874851604c25979</vt:lpwstr>
  </property>
</Properties>
</file>